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76" r:id="rId9"/>
    <p:sldId id="263" r:id="rId10"/>
    <p:sldId id="275" r:id="rId11"/>
    <p:sldId id="264" r:id="rId12"/>
    <p:sldId id="267" r:id="rId13"/>
    <p:sldId id="268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  <c:pt idx="7">
                  <c:v>вопрос 8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80</c:v>
                </c:pt>
                <c:pt idx="1">
                  <c:v>69</c:v>
                </c:pt>
                <c:pt idx="2">
                  <c:v>56</c:v>
                </c:pt>
                <c:pt idx="3">
                  <c:v>53</c:v>
                </c:pt>
                <c:pt idx="4">
                  <c:v>63</c:v>
                </c:pt>
                <c:pt idx="5">
                  <c:v>86</c:v>
                </c:pt>
                <c:pt idx="6">
                  <c:v>73</c:v>
                </c:pt>
                <c:pt idx="7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  <c:pt idx="7">
                  <c:v>вопрос 8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53</c:v>
                </c:pt>
                <c:pt idx="1">
                  <c:v>10</c:v>
                </c:pt>
                <c:pt idx="2">
                  <c:v>43</c:v>
                </c:pt>
                <c:pt idx="3">
                  <c:v>33</c:v>
                </c:pt>
                <c:pt idx="4">
                  <c:v>36</c:v>
                </c:pt>
                <c:pt idx="5">
                  <c:v>14</c:v>
                </c:pt>
                <c:pt idx="6">
                  <c:v>36</c:v>
                </c:pt>
                <c:pt idx="7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  <c:pt idx="7">
                  <c:v>вопрос 8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43</c:v>
                </c:pt>
                <c:pt idx="1">
                  <c:v>21</c:v>
                </c:pt>
                <c:pt idx="2">
                  <c:v>43</c:v>
                </c:pt>
                <c:pt idx="3">
                  <c:v>14</c:v>
                </c:pt>
                <c:pt idx="4">
                  <c:v>0</c:v>
                </c:pt>
                <c:pt idx="5">
                  <c:v>0</c:v>
                </c:pt>
                <c:pt idx="6">
                  <c:v>46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774208"/>
        <c:axId val="137776128"/>
        <c:axId val="0"/>
      </c:bar3DChart>
      <c:catAx>
        <c:axId val="137774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37776128"/>
        <c:crosses val="autoZero"/>
        <c:auto val="1"/>
        <c:lblAlgn val="ctr"/>
        <c:lblOffset val="100"/>
        <c:noMultiLvlLbl val="0"/>
      </c:catAx>
      <c:valAx>
        <c:axId val="13777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77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F06C2-E31A-4708-89BE-D77EF656E99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C8289-CD6B-4AE6-B8C3-D38971D55858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B959937-0ECD-4B63-8AA8-AA91E7152486}" type="parTrans" cxnId="{0936014A-2C77-40C0-ADA2-DCF900AF819E}">
      <dgm:prSet/>
      <dgm:spPr/>
      <dgm:t>
        <a:bodyPr/>
        <a:lstStyle/>
        <a:p>
          <a:endParaRPr lang="ru-RU"/>
        </a:p>
      </dgm:t>
    </dgm:pt>
    <dgm:pt modelId="{7CDACBE3-3811-4EDE-A47A-E14AEE588719}" type="sibTrans" cxnId="{0936014A-2C77-40C0-ADA2-DCF900AF819E}">
      <dgm:prSet/>
      <dgm:spPr/>
      <dgm:t>
        <a:bodyPr/>
        <a:lstStyle/>
        <a:p>
          <a:endParaRPr lang="ru-RU"/>
        </a:p>
      </dgm:t>
    </dgm:pt>
    <dgm:pt modelId="{F1977B42-53DF-4AFC-A44B-7747C0FC1D09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D2B9373-B946-43A4-8483-6A8CA8514484}" type="parTrans" cxnId="{B914ABFC-1591-458D-B4D7-B3629723C168}">
      <dgm:prSet/>
      <dgm:spPr/>
      <dgm:t>
        <a:bodyPr/>
        <a:lstStyle/>
        <a:p>
          <a:endParaRPr lang="ru-RU"/>
        </a:p>
      </dgm:t>
    </dgm:pt>
    <dgm:pt modelId="{AF2B71BD-87E1-4844-A88A-69C855A2BD53}" type="sibTrans" cxnId="{B914ABFC-1591-458D-B4D7-B3629723C168}">
      <dgm:prSet/>
      <dgm:spPr/>
      <dgm:t>
        <a:bodyPr/>
        <a:lstStyle/>
        <a:p>
          <a:endParaRPr lang="ru-RU"/>
        </a:p>
      </dgm:t>
    </dgm:pt>
    <dgm:pt modelId="{69D2C399-BD02-4A06-9DAD-62FD1D1458E2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8DAFFFC-7945-42B9-A86C-0B8ED59BAA3F}" type="parTrans" cxnId="{8587068F-CF13-4097-AE9C-2B1ABC627FFC}">
      <dgm:prSet/>
      <dgm:spPr/>
      <dgm:t>
        <a:bodyPr/>
        <a:lstStyle/>
        <a:p>
          <a:endParaRPr lang="ru-RU"/>
        </a:p>
      </dgm:t>
    </dgm:pt>
    <dgm:pt modelId="{B8718F88-4ACC-40B7-909D-2475042CD5F7}" type="sibTrans" cxnId="{8587068F-CF13-4097-AE9C-2B1ABC627FFC}">
      <dgm:prSet/>
      <dgm:spPr/>
      <dgm:t>
        <a:bodyPr/>
        <a:lstStyle/>
        <a:p>
          <a:endParaRPr lang="ru-RU"/>
        </a:p>
      </dgm:t>
    </dgm:pt>
    <dgm:pt modelId="{091AD9ED-2655-47F7-8F5B-D7C36CE95247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90E1F4-D724-468F-A67F-51B8993A5467}" type="parTrans" cxnId="{31905565-7C8F-465B-9EB3-D4A0C6FF4E47}">
      <dgm:prSet/>
      <dgm:spPr/>
      <dgm:t>
        <a:bodyPr/>
        <a:lstStyle/>
        <a:p>
          <a:endParaRPr lang="ru-RU"/>
        </a:p>
      </dgm:t>
    </dgm:pt>
    <dgm:pt modelId="{DBCA0462-DA94-468F-8B58-7CF4C1EF4C5B}" type="sibTrans" cxnId="{31905565-7C8F-465B-9EB3-D4A0C6FF4E47}">
      <dgm:prSet/>
      <dgm:spPr/>
      <dgm:t>
        <a:bodyPr/>
        <a:lstStyle/>
        <a:p>
          <a:endParaRPr lang="ru-RU"/>
        </a:p>
      </dgm:t>
    </dgm:pt>
    <dgm:pt modelId="{478EE449-62C2-4B0F-94B5-47F1AEAB6D28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3C2DC9-74AF-4C7F-AE01-48EB36807888}" type="parTrans" cxnId="{81D9FF09-7A70-4764-BD72-10CBC564344A}">
      <dgm:prSet/>
      <dgm:spPr/>
      <dgm:t>
        <a:bodyPr/>
        <a:lstStyle/>
        <a:p>
          <a:endParaRPr lang="ru-RU"/>
        </a:p>
      </dgm:t>
    </dgm:pt>
    <dgm:pt modelId="{DCDE89EA-6A80-4B59-8998-51C92F23BB69}" type="sibTrans" cxnId="{81D9FF09-7A70-4764-BD72-10CBC564344A}">
      <dgm:prSet/>
      <dgm:spPr/>
      <dgm:t>
        <a:bodyPr/>
        <a:lstStyle/>
        <a:p>
          <a:endParaRPr lang="ru-RU"/>
        </a:p>
      </dgm:t>
    </dgm:pt>
    <dgm:pt modelId="{A912CDC6-65D5-4CA2-80B8-20A5C4491574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B1CF43-A158-4166-BBC2-4DCC8CD61E25}" type="parTrans" cxnId="{F5FB2995-7B49-4A12-B12E-1350889D33A0}">
      <dgm:prSet/>
      <dgm:spPr/>
      <dgm:t>
        <a:bodyPr/>
        <a:lstStyle/>
        <a:p>
          <a:endParaRPr lang="ru-RU"/>
        </a:p>
      </dgm:t>
    </dgm:pt>
    <dgm:pt modelId="{D8AA7F6B-294A-4A38-B85B-0CF7FA5C9537}" type="sibTrans" cxnId="{F5FB2995-7B49-4A12-B12E-1350889D33A0}">
      <dgm:prSet/>
      <dgm:spPr/>
      <dgm:t>
        <a:bodyPr/>
        <a:lstStyle/>
        <a:p>
          <a:endParaRPr lang="ru-RU"/>
        </a:p>
      </dgm:t>
    </dgm:pt>
    <dgm:pt modelId="{20CC239D-8CCB-43F5-B416-84616F90DE82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B94049-A885-421A-8889-338039957517}" type="parTrans" cxnId="{09839D17-3FC6-4A89-A62A-E20AB4516DEC}">
      <dgm:prSet/>
      <dgm:spPr/>
      <dgm:t>
        <a:bodyPr/>
        <a:lstStyle/>
        <a:p>
          <a:endParaRPr lang="ru-RU"/>
        </a:p>
      </dgm:t>
    </dgm:pt>
    <dgm:pt modelId="{360FA197-7546-4B0E-9418-93AFC5637469}" type="sibTrans" cxnId="{09839D17-3FC6-4A89-A62A-E20AB4516DEC}">
      <dgm:prSet/>
      <dgm:spPr/>
      <dgm:t>
        <a:bodyPr/>
        <a:lstStyle/>
        <a:p>
          <a:endParaRPr lang="ru-RU"/>
        </a:p>
      </dgm:t>
    </dgm:pt>
    <dgm:pt modelId="{46264E92-BE2E-4ACF-93E1-791A548C6219}" type="pres">
      <dgm:prSet presAssocID="{1ECF06C2-E31A-4708-89BE-D77EF656E9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8B6BCD-8EAB-4D3E-9C90-B8D0A1E651C4}" type="pres">
      <dgm:prSet presAssocID="{909C8289-CD6B-4AE6-B8C3-D38971D55858}" presName="centerShape" presStyleLbl="node0" presStyleIdx="0" presStyleCnt="1"/>
      <dgm:spPr/>
    </dgm:pt>
    <dgm:pt modelId="{CF3FD6D9-C116-4CF9-9D56-7CE03659EA49}" type="pres">
      <dgm:prSet presAssocID="{BD2B9373-B946-43A4-8483-6A8CA8514484}" presName="parTrans" presStyleLbl="sibTrans2D1" presStyleIdx="0" presStyleCnt="6"/>
      <dgm:spPr/>
    </dgm:pt>
    <dgm:pt modelId="{93630072-E006-4E35-BA8A-19B83EA314FD}" type="pres">
      <dgm:prSet presAssocID="{BD2B9373-B946-43A4-8483-6A8CA8514484}" presName="connectorText" presStyleLbl="sibTrans2D1" presStyleIdx="0" presStyleCnt="6"/>
      <dgm:spPr/>
    </dgm:pt>
    <dgm:pt modelId="{C5C4E5E6-72D4-498A-AE48-BA6E53D3C383}" type="pres">
      <dgm:prSet presAssocID="{F1977B42-53DF-4AFC-A44B-7747C0FC1D09}" presName="node" presStyleLbl="node1" presStyleIdx="0" presStyleCnt="6" custScaleX="146621" custScaleY="133521">
        <dgm:presLayoutVars>
          <dgm:bulletEnabled val="1"/>
        </dgm:presLayoutVars>
      </dgm:prSet>
      <dgm:spPr/>
    </dgm:pt>
    <dgm:pt modelId="{3F781ABF-648A-478A-ACC5-216BCA1F8A0F}" type="pres">
      <dgm:prSet presAssocID="{38DAFFFC-7945-42B9-A86C-0B8ED59BAA3F}" presName="parTrans" presStyleLbl="sibTrans2D1" presStyleIdx="1" presStyleCnt="6"/>
      <dgm:spPr/>
    </dgm:pt>
    <dgm:pt modelId="{9CF2DEF3-4B56-41D6-8C0C-167FA7B20B21}" type="pres">
      <dgm:prSet presAssocID="{38DAFFFC-7945-42B9-A86C-0B8ED59BAA3F}" presName="connectorText" presStyleLbl="sibTrans2D1" presStyleIdx="1" presStyleCnt="6"/>
      <dgm:spPr/>
    </dgm:pt>
    <dgm:pt modelId="{FEA0D6AD-AA45-4C5F-8E90-6AC9443281B1}" type="pres">
      <dgm:prSet presAssocID="{69D2C399-BD02-4A06-9DAD-62FD1D1458E2}" presName="node" presStyleLbl="node1" presStyleIdx="1" presStyleCnt="6" custScaleX="141937" custScaleY="134950">
        <dgm:presLayoutVars>
          <dgm:bulletEnabled val="1"/>
        </dgm:presLayoutVars>
      </dgm:prSet>
      <dgm:spPr/>
    </dgm:pt>
    <dgm:pt modelId="{1EE77536-1CA9-45CF-BDDC-31B1EF1B46B9}" type="pres">
      <dgm:prSet presAssocID="{A3B94049-A885-421A-8889-338039957517}" presName="parTrans" presStyleLbl="sibTrans2D1" presStyleIdx="2" presStyleCnt="6"/>
      <dgm:spPr/>
    </dgm:pt>
    <dgm:pt modelId="{D7FC3287-CE15-4940-94A4-0D78603A4D8C}" type="pres">
      <dgm:prSet presAssocID="{A3B94049-A885-421A-8889-338039957517}" presName="connectorText" presStyleLbl="sibTrans2D1" presStyleIdx="2" presStyleCnt="6"/>
      <dgm:spPr/>
    </dgm:pt>
    <dgm:pt modelId="{C72FDDDD-222D-4CA5-B7DC-452218CAB48C}" type="pres">
      <dgm:prSet presAssocID="{20CC239D-8CCB-43F5-B416-84616F90DE82}" presName="node" presStyleLbl="node1" presStyleIdx="2" presStyleCnt="6" custScaleX="149819" custScaleY="151661">
        <dgm:presLayoutVars>
          <dgm:bulletEnabled val="1"/>
        </dgm:presLayoutVars>
      </dgm:prSet>
      <dgm:spPr/>
    </dgm:pt>
    <dgm:pt modelId="{35302AC1-D6EA-4089-BDFF-ADFA8C01240B}" type="pres">
      <dgm:prSet presAssocID="{7490E1F4-D724-468F-A67F-51B8993A5467}" presName="parTrans" presStyleLbl="sibTrans2D1" presStyleIdx="3" presStyleCnt="6"/>
      <dgm:spPr/>
    </dgm:pt>
    <dgm:pt modelId="{E7FCABE5-0D84-4F92-B4FC-768F9BCD0980}" type="pres">
      <dgm:prSet presAssocID="{7490E1F4-D724-468F-A67F-51B8993A5467}" presName="connectorText" presStyleLbl="sibTrans2D1" presStyleIdx="3" presStyleCnt="6"/>
      <dgm:spPr/>
    </dgm:pt>
    <dgm:pt modelId="{C3589018-A7F9-4DF5-99AA-FC58661BFF29}" type="pres">
      <dgm:prSet presAssocID="{091AD9ED-2655-47F7-8F5B-D7C36CE95247}" presName="node" presStyleLbl="node1" presStyleIdx="3" presStyleCnt="6" custScaleX="145134" custScaleY="153084">
        <dgm:presLayoutVars>
          <dgm:bulletEnabled val="1"/>
        </dgm:presLayoutVars>
      </dgm:prSet>
      <dgm:spPr/>
    </dgm:pt>
    <dgm:pt modelId="{74888F9A-1417-4E92-8CFB-1E35AF539600}" type="pres">
      <dgm:prSet presAssocID="{0C3C2DC9-74AF-4C7F-AE01-48EB36807888}" presName="parTrans" presStyleLbl="sibTrans2D1" presStyleIdx="4" presStyleCnt="6"/>
      <dgm:spPr/>
    </dgm:pt>
    <dgm:pt modelId="{99A1ED16-7642-4B12-98C9-2BE5E2D8E845}" type="pres">
      <dgm:prSet presAssocID="{0C3C2DC9-74AF-4C7F-AE01-48EB36807888}" presName="connectorText" presStyleLbl="sibTrans2D1" presStyleIdx="4" presStyleCnt="6"/>
      <dgm:spPr/>
    </dgm:pt>
    <dgm:pt modelId="{C8741F20-FC75-46ED-B4B5-6D768318A44F}" type="pres">
      <dgm:prSet presAssocID="{478EE449-62C2-4B0F-94B5-47F1AEAB6D28}" presName="node" presStyleLbl="node1" presStyleIdx="4" presStyleCnt="6" custScaleX="146266" custScaleY="138656">
        <dgm:presLayoutVars>
          <dgm:bulletEnabled val="1"/>
        </dgm:presLayoutVars>
      </dgm:prSet>
      <dgm:spPr/>
    </dgm:pt>
    <dgm:pt modelId="{EFAB0D1D-1877-4A0F-B22C-9AC00D6EE04C}" type="pres">
      <dgm:prSet presAssocID="{6BB1CF43-A158-4166-BBC2-4DCC8CD61E25}" presName="parTrans" presStyleLbl="sibTrans2D1" presStyleIdx="5" presStyleCnt="6"/>
      <dgm:spPr/>
    </dgm:pt>
    <dgm:pt modelId="{83B27C88-C7EE-42DC-AFB5-BD222CCBBEB9}" type="pres">
      <dgm:prSet presAssocID="{6BB1CF43-A158-4166-BBC2-4DCC8CD61E25}" presName="connectorText" presStyleLbl="sibTrans2D1" presStyleIdx="5" presStyleCnt="6"/>
      <dgm:spPr/>
    </dgm:pt>
    <dgm:pt modelId="{2AB41BB1-8939-4B5A-AF4E-E74B07AE7115}" type="pres">
      <dgm:prSet presAssocID="{A912CDC6-65D5-4CA2-80B8-20A5C4491574}" presName="node" presStyleLbl="node1" presStyleIdx="5" presStyleCnt="6" custScaleX="149626" custScaleY="141824">
        <dgm:presLayoutVars>
          <dgm:bulletEnabled val="1"/>
        </dgm:presLayoutVars>
      </dgm:prSet>
      <dgm:spPr/>
    </dgm:pt>
  </dgm:ptLst>
  <dgm:cxnLst>
    <dgm:cxn modelId="{C4661354-B208-4BE4-9812-40A582620161}" type="presOf" srcId="{091AD9ED-2655-47F7-8F5B-D7C36CE95247}" destId="{C3589018-A7F9-4DF5-99AA-FC58661BFF29}" srcOrd="0" destOrd="0" presId="urn:microsoft.com/office/officeart/2005/8/layout/radial5"/>
    <dgm:cxn modelId="{31905565-7C8F-465B-9EB3-D4A0C6FF4E47}" srcId="{909C8289-CD6B-4AE6-B8C3-D38971D55858}" destId="{091AD9ED-2655-47F7-8F5B-D7C36CE95247}" srcOrd="3" destOrd="0" parTransId="{7490E1F4-D724-468F-A67F-51B8993A5467}" sibTransId="{DBCA0462-DA94-468F-8B58-7CF4C1EF4C5B}"/>
    <dgm:cxn modelId="{D0089B56-23EA-465D-88D5-C62608482E07}" type="presOf" srcId="{A3B94049-A885-421A-8889-338039957517}" destId="{D7FC3287-CE15-4940-94A4-0D78603A4D8C}" srcOrd="1" destOrd="0" presId="urn:microsoft.com/office/officeart/2005/8/layout/radial5"/>
    <dgm:cxn modelId="{09839D17-3FC6-4A89-A62A-E20AB4516DEC}" srcId="{909C8289-CD6B-4AE6-B8C3-D38971D55858}" destId="{20CC239D-8CCB-43F5-B416-84616F90DE82}" srcOrd="2" destOrd="0" parTransId="{A3B94049-A885-421A-8889-338039957517}" sibTransId="{360FA197-7546-4B0E-9418-93AFC5637469}"/>
    <dgm:cxn modelId="{81D9FF09-7A70-4764-BD72-10CBC564344A}" srcId="{909C8289-CD6B-4AE6-B8C3-D38971D55858}" destId="{478EE449-62C2-4B0F-94B5-47F1AEAB6D28}" srcOrd="4" destOrd="0" parTransId="{0C3C2DC9-74AF-4C7F-AE01-48EB36807888}" sibTransId="{DCDE89EA-6A80-4B59-8998-51C92F23BB69}"/>
    <dgm:cxn modelId="{5CB2DED8-7BA2-4F9D-9CFC-6AFBCC8516E6}" type="presOf" srcId="{F1977B42-53DF-4AFC-A44B-7747C0FC1D09}" destId="{C5C4E5E6-72D4-498A-AE48-BA6E53D3C383}" srcOrd="0" destOrd="0" presId="urn:microsoft.com/office/officeart/2005/8/layout/radial5"/>
    <dgm:cxn modelId="{B9037A9B-677E-4007-B390-24F0FFAD3884}" type="presOf" srcId="{909C8289-CD6B-4AE6-B8C3-D38971D55858}" destId="{F58B6BCD-8EAB-4D3E-9C90-B8D0A1E651C4}" srcOrd="0" destOrd="0" presId="urn:microsoft.com/office/officeart/2005/8/layout/radial5"/>
    <dgm:cxn modelId="{53E8E9D9-570E-4F59-8C81-C64AE098A2AF}" type="presOf" srcId="{478EE449-62C2-4B0F-94B5-47F1AEAB6D28}" destId="{C8741F20-FC75-46ED-B4B5-6D768318A44F}" srcOrd="0" destOrd="0" presId="urn:microsoft.com/office/officeart/2005/8/layout/radial5"/>
    <dgm:cxn modelId="{61E697A5-D23F-45A2-BA3E-8EC2AE92EB9B}" type="presOf" srcId="{7490E1F4-D724-468F-A67F-51B8993A5467}" destId="{E7FCABE5-0D84-4F92-B4FC-768F9BCD0980}" srcOrd="1" destOrd="0" presId="urn:microsoft.com/office/officeart/2005/8/layout/radial5"/>
    <dgm:cxn modelId="{B689D10F-5DA3-4CA2-94CB-157DCF24AE44}" type="presOf" srcId="{A912CDC6-65D5-4CA2-80B8-20A5C4491574}" destId="{2AB41BB1-8939-4B5A-AF4E-E74B07AE7115}" srcOrd="0" destOrd="0" presId="urn:microsoft.com/office/officeart/2005/8/layout/radial5"/>
    <dgm:cxn modelId="{4A9B06D0-53D4-444B-9319-D96684A9267C}" type="presOf" srcId="{1ECF06C2-E31A-4708-89BE-D77EF656E998}" destId="{46264E92-BE2E-4ACF-93E1-791A548C6219}" srcOrd="0" destOrd="0" presId="urn:microsoft.com/office/officeart/2005/8/layout/radial5"/>
    <dgm:cxn modelId="{F5FB2995-7B49-4A12-B12E-1350889D33A0}" srcId="{909C8289-CD6B-4AE6-B8C3-D38971D55858}" destId="{A912CDC6-65D5-4CA2-80B8-20A5C4491574}" srcOrd="5" destOrd="0" parTransId="{6BB1CF43-A158-4166-BBC2-4DCC8CD61E25}" sibTransId="{D8AA7F6B-294A-4A38-B85B-0CF7FA5C9537}"/>
    <dgm:cxn modelId="{E0A35272-4EF4-4A66-ABC2-8D0AEFFAD6EB}" type="presOf" srcId="{6BB1CF43-A158-4166-BBC2-4DCC8CD61E25}" destId="{83B27C88-C7EE-42DC-AFB5-BD222CCBBEB9}" srcOrd="1" destOrd="0" presId="urn:microsoft.com/office/officeart/2005/8/layout/radial5"/>
    <dgm:cxn modelId="{0936014A-2C77-40C0-ADA2-DCF900AF819E}" srcId="{1ECF06C2-E31A-4708-89BE-D77EF656E998}" destId="{909C8289-CD6B-4AE6-B8C3-D38971D55858}" srcOrd="0" destOrd="0" parTransId="{9B959937-0ECD-4B63-8AA8-AA91E7152486}" sibTransId="{7CDACBE3-3811-4EDE-A47A-E14AEE588719}"/>
    <dgm:cxn modelId="{23BE225F-4F47-4784-8C27-E0E7B69D01FC}" type="presOf" srcId="{BD2B9373-B946-43A4-8483-6A8CA8514484}" destId="{CF3FD6D9-C116-4CF9-9D56-7CE03659EA49}" srcOrd="0" destOrd="0" presId="urn:microsoft.com/office/officeart/2005/8/layout/radial5"/>
    <dgm:cxn modelId="{D5DA776D-0C3B-4D0A-9BAC-9D5B2DF9B9DE}" type="presOf" srcId="{38DAFFFC-7945-42B9-A86C-0B8ED59BAA3F}" destId="{3F781ABF-648A-478A-ACC5-216BCA1F8A0F}" srcOrd="0" destOrd="0" presId="urn:microsoft.com/office/officeart/2005/8/layout/radial5"/>
    <dgm:cxn modelId="{FC949728-F82D-4F4C-B899-F34ACBF42942}" type="presOf" srcId="{0C3C2DC9-74AF-4C7F-AE01-48EB36807888}" destId="{99A1ED16-7642-4B12-98C9-2BE5E2D8E845}" srcOrd="1" destOrd="0" presId="urn:microsoft.com/office/officeart/2005/8/layout/radial5"/>
    <dgm:cxn modelId="{101C2C8F-D5D5-4809-BB06-5F66D20DD10B}" type="presOf" srcId="{6BB1CF43-A158-4166-BBC2-4DCC8CD61E25}" destId="{EFAB0D1D-1877-4A0F-B22C-9AC00D6EE04C}" srcOrd="0" destOrd="0" presId="urn:microsoft.com/office/officeart/2005/8/layout/radial5"/>
    <dgm:cxn modelId="{013C0D21-F95F-4CBE-A719-A77F4C5C67E1}" type="presOf" srcId="{20CC239D-8CCB-43F5-B416-84616F90DE82}" destId="{C72FDDDD-222D-4CA5-B7DC-452218CAB48C}" srcOrd="0" destOrd="0" presId="urn:microsoft.com/office/officeart/2005/8/layout/radial5"/>
    <dgm:cxn modelId="{8587068F-CF13-4097-AE9C-2B1ABC627FFC}" srcId="{909C8289-CD6B-4AE6-B8C3-D38971D55858}" destId="{69D2C399-BD02-4A06-9DAD-62FD1D1458E2}" srcOrd="1" destOrd="0" parTransId="{38DAFFFC-7945-42B9-A86C-0B8ED59BAA3F}" sibTransId="{B8718F88-4ACC-40B7-909D-2475042CD5F7}"/>
    <dgm:cxn modelId="{9C7AC392-E761-431D-9284-6200F13BD8D2}" type="presOf" srcId="{7490E1F4-D724-468F-A67F-51B8993A5467}" destId="{35302AC1-D6EA-4089-BDFF-ADFA8C01240B}" srcOrd="0" destOrd="0" presId="urn:microsoft.com/office/officeart/2005/8/layout/radial5"/>
    <dgm:cxn modelId="{70F452E0-1E6E-4864-B51A-1256B379F257}" type="presOf" srcId="{38DAFFFC-7945-42B9-A86C-0B8ED59BAA3F}" destId="{9CF2DEF3-4B56-41D6-8C0C-167FA7B20B21}" srcOrd="1" destOrd="0" presId="urn:microsoft.com/office/officeart/2005/8/layout/radial5"/>
    <dgm:cxn modelId="{96C085EC-1225-4ABB-8F4A-57FDDEFD7935}" type="presOf" srcId="{BD2B9373-B946-43A4-8483-6A8CA8514484}" destId="{93630072-E006-4E35-BA8A-19B83EA314FD}" srcOrd="1" destOrd="0" presId="urn:microsoft.com/office/officeart/2005/8/layout/radial5"/>
    <dgm:cxn modelId="{FB7E4E38-FF60-4173-9AFF-ACF8C3EA2C24}" type="presOf" srcId="{0C3C2DC9-74AF-4C7F-AE01-48EB36807888}" destId="{74888F9A-1417-4E92-8CFB-1E35AF539600}" srcOrd="0" destOrd="0" presId="urn:microsoft.com/office/officeart/2005/8/layout/radial5"/>
    <dgm:cxn modelId="{B914ABFC-1591-458D-B4D7-B3629723C168}" srcId="{909C8289-CD6B-4AE6-B8C3-D38971D55858}" destId="{F1977B42-53DF-4AFC-A44B-7747C0FC1D09}" srcOrd="0" destOrd="0" parTransId="{BD2B9373-B946-43A4-8483-6A8CA8514484}" sibTransId="{AF2B71BD-87E1-4844-A88A-69C855A2BD53}"/>
    <dgm:cxn modelId="{D0AC21E7-16D4-479D-96E4-D5FB9F37E470}" type="presOf" srcId="{69D2C399-BD02-4A06-9DAD-62FD1D1458E2}" destId="{FEA0D6AD-AA45-4C5F-8E90-6AC9443281B1}" srcOrd="0" destOrd="0" presId="urn:microsoft.com/office/officeart/2005/8/layout/radial5"/>
    <dgm:cxn modelId="{29E77E1C-996A-47B8-86E4-AADB13419DA5}" type="presOf" srcId="{A3B94049-A885-421A-8889-338039957517}" destId="{1EE77536-1CA9-45CF-BDDC-31B1EF1B46B9}" srcOrd="0" destOrd="0" presId="urn:microsoft.com/office/officeart/2005/8/layout/radial5"/>
    <dgm:cxn modelId="{750C9DE0-DF71-4682-B4D2-A949255B3F16}" type="presParOf" srcId="{46264E92-BE2E-4ACF-93E1-791A548C6219}" destId="{F58B6BCD-8EAB-4D3E-9C90-B8D0A1E651C4}" srcOrd="0" destOrd="0" presId="urn:microsoft.com/office/officeart/2005/8/layout/radial5"/>
    <dgm:cxn modelId="{9C95D052-5476-4C15-9754-3E572830A6E7}" type="presParOf" srcId="{46264E92-BE2E-4ACF-93E1-791A548C6219}" destId="{CF3FD6D9-C116-4CF9-9D56-7CE03659EA49}" srcOrd="1" destOrd="0" presId="urn:microsoft.com/office/officeart/2005/8/layout/radial5"/>
    <dgm:cxn modelId="{F3F00A28-9341-4A70-BE11-013FF97D8B94}" type="presParOf" srcId="{CF3FD6D9-C116-4CF9-9D56-7CE03659EA49}" destId="{93630072-E006-4E35-BA8A-19B83EA314FD}" srcOrd="0" destOrd="0" presId="urn:microsoft.com/office/officeart/2005/8/layout/radial5"/>
    <dgm:cxn modelId="{5AC02E72-D170-4247-BC9E-3BA4A8FBA978}" type="presParOf" srcId="{46264E92-BE2E-4ACF-93E1-791A548C6219}" destId="{C5C4E5E6-72D4-498A-AE48-BA6E53D3C383}" srcOrd="2" destOrd="0" presId="urn:microsoft.com/office/officeart/2005/8/layout/radial5"/>
    <dgm:cxn modelId="{733C8556-9F01-405A-8888-9D886A8F1C79}" type="presParOf" srcId="{46264E92-BE2E-4ACF-93E1-791A548C6219}" destId="{3F781ABF-648A-478A-ACC5-216BCA1F8A0F}" srcOrd="3" destOrd="0" presId="urn:microsoft.com/office/officeart/2005/8/layout/radial5"/>
    <dgm:cxn modelId="{6BF70431-2586-45D0-A727-0A972AC76B0A}" type="presParOf" srcId="{3F781ABF-648A-478A-ACC5-216BCA1F8A0F}" destId="{9CF2DEF3-4B56-41D6-8C0C-167FA7B20B21}" srcOrd="0" destOrd="0" presId="urn:microsoft.com/office/officeart/2005/8/layout/radial5"/>
    <dgm:cxn modelId="{CD7D807D-A00B-45DC-A23B-AA8BD3E0BFF7}" type="presParOf" srcId="{46264E92-BE2E-4ACF-93E1-791A548C6219}" destId="{FEA0D6AD-AA45-4C5F-8E90-6AC9443281B1}" srcOrd="4" destOrd="0" presId="urn:microsoft.com/office/officeart/2005/8/layout/radial5"/>
    <dgm:cxn modelId="{7E3792CF-18F5-4A70-9B34-C5E1D07C1730}" type="presParOf" srcId="{46264E92-BE2E-4ACF-93E1-791A548C6219}" destId="{1EE77536-1CA9-45CF-BDDC-31B1EF1B46B9}" srcOrd="5" destOrd="0" presId="urn:microsoft.com/office/officeart/2005/8/layout/radial5"/>
    <dgm:cxn modelId="{3983D979-A142-4EFC-A520-A21AE6855397}" type="presParOf" srcId="{1EE77536-1CA9-45CF-BDDC-31B1EF1B46B9}" destId="{D7FC3287-CE15-4940-94A4-0D78603A4D8C}" srcOrd="0" destOrd="0" presId="urn:microsoft.com/office/officeart/2005/8/layout/radial5"/>
    <dgm:cxn modelId="{F03124A2-2DC7-43DB-B66E-7321021742D8}" type="presParOf" srcId="{46264E92-BE2E-4ACF-93E1-791A548C6219}" destId="{C72FDDDD-222D-4CA5-B7DC-452218CAB48C}" srcOrd="6" destOrd="0" presId="urn:microsoft.com/office/officeart/2005/8/layout/radial5"/>
    <dgm:cxn modelId="{D287C8A9-874F-4AD6-B7FC-48B51733E51C}" type="presParOf" srcId="{46264E92-BE2E-4ACF-93E1-791A548C6219}" destId="{35302AC1-D6EA-4089-BDFF-ADFA8C01240B}" srcOrd="7" destOrd="0" presId="urn:microsoft.com/office/officeart/2005/8/layout/radial5"/>
    <dgm:cxn modelId="{90E2894F-E4E3-417A-81B7-2E97A8FC0875}" type="presParOf" srcId="{35302AC1-D6EA-4089-BDFF-ADFA8C01240B}" destId="{E7FCABE5-0D84-4F92-B4FC-768F9BCD0980}" srcOrd="0" destOrd="0" presId="urn:microsoft.com/office/officeart/2005/8/layout/radial5"/>
    <dgm:cxn modelId="{869AB78A-E4F1-4F81-A5D1-C9D68C05F0D5}" type="presParOf" srcId="{46264E92-BE2E-4ACF-93E1-791A548C6219}" destId="{C3589018-A7F9-4DF5-99AA-FC58661BFF29}" srcOrd="8" destOrd="0" presId="urn:microsoft.com/office/officeart/2005/8/layout/radial5"/>
    <dgm:cxn modelId="{E8873E04-7C20-4DAD-9B50-2F983C653C8B}" type="presParOf" srcId="{46264E92-BE2E-4ACF-93E1-791A548C6219}" destId="{74888F9A-1417-4E92-8CFB-1E35AF539600}" srcOrd="9" destOrd="0" presId="urn:microsoft.com/office/officeart/2005/8/layout/radial5"/>
    <dgm:cxn modelId="{C8651693-8ED2-4A7E-9A4A-C9E896F5C589}" type="presParOf" srcId="{74888F9A-1417-4E92-8CFB-1E35AF539600}" destId="{99A1ED16-7642-4B12-98C9-2BE5E2D8E845}" srcOrd="0" destOrd="0" presId="urn:microsoft.com/office/officeart/2005/8/layout/radial5"/>
    <dgm:cxn modelId="{C02BA015-2884-4279-A01F-665FB7DB197D}" type="presParOf" srcId="{46264E92-BE2E-4ACF-93E1-791A548C6219}" destId="{C8741F20-FC75-46ED-B4B5-6D768318A44F}" srcOrd="10" destOrd="0" presId="urn:microsoft.com/office/officeart/2005/8/layout/radial5"/>
    <dgm:cxn modelId="{31DAD59C-7E66-4957-8A7E-1C58C9D0B470}" type="presParOf" srcId="{46264E92-BE2E-4ACF-93E1-791A548C6219}" destId="{EFAB0D1D-1877-4A0F-B22C-9AC00D6EE04C}" srcOrd="11" destOrd="0" presId="urn:microsoft.com/office/officeart/2005/8/layout/radial5"/>
    <dgm:cxn modelId="{4671ECDF-357B-49CA-9F3B-DDD4488EE3D0}" type="presParOf" srcId="{EFAB0D1D-1877-4A0F-B22C-9AC00D6EE04C}" destId="{83B27C88-C7EE-42DC-AFB5-BD222CCBBEB9}" srcOrd="0" destOrd="0" presId="urn:microsoft.com/office/officeart/2005/8/layout/radial5"/>
    <dgm:cxn modelId="{01052D78-0820-46EF-94FF-22C9B0DCA871}" type="presParOf" srcId="{46264E92-BE2E-4ACF-93E1-791A548C6219}" destId="{2AB41BB1-8939-4B5A-AF4E-E74B07AE711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B6BCD-8EAB-4D3E-9C90-B8D0A1E651C4}">
      <dsp:nvSpPr>
        <dsp:cNvPr id="0" name=""/>
        <dsp:cNvSpPr/>
      </dsp:nvSpPr>
      <dsp:spPr>
        <a:xfrm>
          <a:off x="3385769" y="1972738"/>
          <a:ext cx="1456655" cy="14566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599091" y="2186060"/>
        <a:ext cx="1030011" cy="1030011"/>
      </dsp:txXfrm>
    </dsp:sp>
    <dsp:sp modelId="{CF3FD6D9-C116-4CF9-9D56-7CE03659EA49}">
      <dsp:nvSpPr>
        <dsp:cNvPr id="0" name=""/>
        <dsp:cNvSpPr/>
      </dsp:nvSpPr>
      <dsp:spPr>
        <a:xfrm rot="16200000">
          <a:off x="4024395" y="1560936"/>
          <a:ext cx="179403" cy="495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051306" y="1686899"/>
        <a:ext cx="125582" cy="297158"/>
      </dsp:txXfrm>
    </dsp:sp>
    <dsp:sp modelId="{C5C4E5E6-72D4-498A-AE48-BA6E53D3C383}">
      <dsp:nvSpPr>
        <dsp:cNvPr id="0" name=""/>
        <dsp:cNvSpPr/>
      </dsp:nvSpPr>
      <dsp:spPr>
        <a:xfrm>
          <a:off x="3046215" y="-310699"/>
          <a:ext cx="2135762" cy="19449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3358990" y="-25869"/>
        <a:ext cx="1510212" cy="1375280"/>
      </dsp:txXfrm>
    </dsp:sp>
    <dsp:sp modelId="{3F781ABF-648A-478A-ACC5-216BCA1F8A0F}">
      <dsp:nvSpPr>
        <dsp:cNvPr id="0" name=""/>
        <dsp:cNvSpPr/>
      </dsp:nvSpPr>
      <dsp:spPr>
        <a:xfrm rot="19800000">
          <a:off x="4789906" y="2018785"/>
          <a:ext cx="154050" cy="495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793002" y="2129391"/>
        <a:ext cx="107835" cy="297158"/>
      </dsp:txXfrm>
    </dsp:sp>
    <dsp:sp modelId="{FEA0D6AD-AA45-4C5F-8E90-6AC9443281B1}">
      <dsp:nvSpPr>
        <dsp:cNvPr id="0" name=""/>
        <dsp:cNvSpPr/>
      </dsp:nvSpPr>
      <dsp:spPr>
        <a:xfrm>
          <a:off x="4846412" y="698540"/>
          <a:ext cx="2067532" cy="19657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5149195" y="986418"/>
        <a:ext cx="1461966" cy="1390000"/>
      </dsp:txXfrm>
    </dsp:sp>
    <dsp:sp modelId="{1EE77536-1CA9-45CF-BDDC-31B1EF1B46B9}">
      <dsp:nvSpPr>
        <dsp:cNvPr id="0" name=""/>
        <dsp:cNvSpPr/>
      </dsp:nvSpPr>
      <dsp:spPr>
        <a:xfrm rot="1800000">
          <a:off x="4778407" y="2870097"/>
          <a:ext cx="114738" cy="495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780713" y="2960544"/>
        <a:ext cx="80317" cy="297158"/>
      </dsp:txXfrm>
    </dsp:sp>
    <dsp:sp modelId="{C72FDDDD-222D-4CA5-B7DC-452218CAB48C}">
      <dsp:nvSpPr>
        <dsp:cNvPr id="0" name=""/>
        <dsp:cNvSpPr/>
      </dsp:nvSpPr>
      <dsp:spPr>
        <a:xfrm>
          <a:off x="4789006" y="2616125"/>
          <a:ext cx="2182346" cy="220917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/>
        </a:p>
      </dsp:txBody>
      <dsp:txXfrm>
        <a:off x="5108603" y="2939651"/>
        <a:ext cx="1543152" cy="1562125"/>
      </dsp:txXfrm>
    </dsp:sp>
    <dsp:sp modelId="{35302AC1-D6EA-4089-BDFF-ADFA8C01240B}">
      <dsp:nvSpPr>
        <dsp:cNvPr id="0" name=""/>
        <dsp:cNvSpPr/>
      </dsp:nvSpPr>
      <dsp:spPr>
        <a:xfrm rot="5400000">
          <a:off x="4062153" y="3276830"/>
          <a:ext cx="103888" cy="495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077736" y="3360299"/>
        <a:ext cx="72722" cy="297158"/>
      </dsp:txXfrm>
    </dsp:sp>
    <dsp:sp modelId="{C3589018-A7F9-4DF5-99AA-FC58661BFF29}">
      <dsp:nvSpPr>
        <dsp:cNvPr id="0" name=""/>
        <dsp:cNvSpPr/>
      </dsp:nvSpPr>
      <dsp:spPr>
        <a:xfrm>
          <a:off x="3057046" y="3625409"/>
          <a:ext cx="2114102" cy="222990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/>
        </a:p>
      </dsp:txBody>
      <dsp:txXfrm>
        <a:off x="3366649" y="3951971"/>
        <a:ext cx="1494896" cy="1576782"/>
      </dsp:txXfrm>
    </dsp:sp>
    <dsp:sp modelId="{74888F9A-1417-4E92-8CFB-1E35AF539600}">
      <dsp:nvSpPr>
        <dsp:cNvPr id="0" name=""/>
        <dsp:cNvSpPr/>
      </dsp:nvSpPr>
      <dsp:spPr>
        <a:xfrm rot="9000000">
          <a:off x="3304980" y="2880741"/>
          <a:ext cx="138001" cy="495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343607" y="2969443"/>
        <a:ext cx="96601" cy="297158"/>
      </dsp:txXfrm>
    </dsp:sp>
    <dsp:sp modelId="{C8741F20-FC75-46ED-B4B5-6D768318A44F}">
      <dsp:nvSpPr>
        <dsp:cNvPr id="0" name=""/>
        <dsp:cNvSpPr/>
      </dsp:nvSpPr>
      <dsp:spPr>
        <a:xfrm>
          <a:off x="1282719" y="2710844"/>
          <a:ext cx="2130591" cy="2019739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/>
        </a:p>
      </dsp:txBody>
      <dsp:txXfrm>
        <a:off x="1594737" y="3006628"/>
        <a:ext cx="1506555" cy="1428171"/>
      </dsp:txXfrm>
    </dsp:sp>
    <dsp:sp modelId="{EFAB0D1D-1877-4A0F-B22C-9AC00D6EE04C}">
      <dsp:nvSpPr>
        <dsp:cNvPr id="0" name=""/>
        <dsp:cNvSpPr/>
      </dsp:nvSpPr>
      <dsp:spPr>
        <a:xfrm rot="12600000">
          <a:off x="3321488" y="2031973"/>
          <a:ext cx="125229" cy="495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356540" y="2140417"/>
        <a:ext cx="87660" cy="297158"/>
      </dsp:txXfrm>
    </dsp:sp>
    <dsp:sp modelId="{2AB41BB1-8939-4B5A-AF4E-E74B07AE7115}">
      <dsp:nvSpPr>
        <dsp:cNvPr id="0" name=""/>
        <dsp:cNvSpPr/>
      </dsp:nvSpPr>
      <dsp:spPr>
        <a:xfrm>
          <a:off x="1258247" y="648475"/>
          <a:ext cx="2179535" cy="206588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/>
        </a:p>
      </dsp:txBody>
      <dsp:txXfrm>
        <a:off x="1577433" y="951017"/>
        <a:ext cx="1541163" cy="146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57896_26-phonoteka_org-p-fon-dlya-prezentatsii-patrioticheskoe-vos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61"/>
            <a:ext cx="9144000" cy="69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8136904" cy="12961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Муниципальное дошкольное образовательное учреждение «Детский сад № 2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р.п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. Семибратово»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136904" cy="446449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Monotype Corsiva"/>
                <a:ea typeface="Calibri"/>
                <a:cs typeface="Times New Roman"/>
              </a:rPr>
              <a:t>«Семейный клуб «Родничок» </a:t>
            </a:r>
            <a:endParaRPr lang="ru-RU" sz="105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Monotype Corsiva"/>
                <a:ea typeface="Calibri"/>
                <a:cs typeface="Times New Roman"/>
              </a:rPr>
              <a:t>как эффективная форма взаимодействия с родителями для реализации нравственно-патриотического воспитания детей в ДОУ»</a:t>
            </a:r>
            <a:endParaRPr lang="ru-RU" sz="105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Рисунок 5" descr="https://sun9-41.userapi.com/s/v1/ig2/hHKi9pfO2fUKrOXXTBXKxCzYfUJfbxff2yx4ru_E7uhgfLnodzqQj3pudjI2tgX0wFKDV-FHg1YE1LxYtMz1jxGX.jpg?size=259x194&amp;quality=95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78" y="4653136"/>
            <a:ext cx="2724044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45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57896_26-phonoteka_org-p-fon-dlya-prezentatsii-patrioticheskoe-vos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78221"/>
              </p:ext>
            </p:extLst>
          </p:nvPr>
        </p:nvGraphicFramePr>
        <p:xfrm>
          <a:off x="1187624" y="332657"/>
          <a:ext cx="6912767" cy="6264696"/>
        </p:xfrm>
        <a:graphic>
          <a:graphicData uri="http://schemas.openxmlformats.org/drawingml/2006/table">
            <a:tbl>
              <a:tblPr firstRow="1" firstCol="1" bandRow="1"/>
              <a:tblGrid>
                <a:gridCol w="3001338"/>
                <a:gridCol w="1434486"/>
                <a:gridCol w="2476943"/>
              </a:tblGrid>
              <a:tr h="2992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проведения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 встреча семейного клуба «Организация системы работы по нравственно – патриотическому воспитанию дошкольников»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Родители групп «Чебурашка», «Почемучки», педагоги ДОУ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Акция «Поможем птицам зимой»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Родители групп «Чебурашка», «Почемучки»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сем. библиотеки «Русская сказка», участие в викторине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Дети, руководители клуба, Максимова О.А.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Лыжный пробег «Русь 2023»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Дети, родители, инструктор по физкультуре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 в «Авангард», знакомство с разными видами войск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Дети, руководители клуба, Потанин А.В.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Спортивно-музыкальный досуг «Армейские учения»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Дети, родители, инструктор по физкультуре, музыкальный руководитель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Вторая встреча семейного клуба «Воспитание детей в традициях своего народа»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Родители групп «Чебурашка», «Почемучки», педагоги ДОУ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 фольклорной игровой программы «Масленица пришла – веселись детвора»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Дети, родители, инструктор по физкультуре, музыкальный руководитель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Мастер-класс "Знакомство с технологией изготовления народных кукол, сувениров, женских украшений"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Дети, родители, Александрова М.Н.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6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57896_26-phonoteka_org-p-fon-dlya-prezentatsii-patrioticheskoe-vos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Сетевое взаимодействие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614652"/>
              </p:ext>
            </p:extLst>
          </p:nvPr>
        </p:nvGraphicFramePr>
        <p:xfrm>
          <a:off x="457200" y="1124744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04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57896_26-phonoteka_org-p-fon-dlya-prezentatsii-patrioticheskoe-vos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родители стали понимать важность нравственно – патриотического воспитания в дошкольном возрасте;</a:t>
            </a:r>
            <a:endParaRPr lang="ru-RU" sz="2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дети и родители воспитанников приобщены к общечеловеческим, духовно-нравственным ценностям на основе изучения семейных традиций и традиций народа;</a:t>
            </a:r>
            <a:endParaRPr lang="ru-RU" sz="2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сформированы у детей предпосылки толерантного отношения к другим людям независимо от культурной среды и этнической принадлежности;</a:t>
            </a:r>
            <a:endParaRPr lang="ru-RU" sz="2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родители воспитанников вовлечены в образовательный процесс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ДОУ.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5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57896_26-phonoteka_org-p-fon-dlya-prezentatsii-patrioticheskoe-vos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Продукты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методические рекомендации по организации взаимодействия с родителями воспитанников в рамках работы семейного клуба;</a:t>
            </a:r>
            <a:endParaRPr lang="ru-RU" sz="2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кейсы социально - значимых мероприятий в рамках работы семейного клуба</a:t>
            </a:r>
            <a:r>
              <a:rPr lang="ru-RU" dirty="0">
                <a:latin typeface="Times New Roman"/>
                <a:cs typeface="Times New Roman"/>
              </a:rPr>
              <a:t>;</a:t>
            </a:r>
            <a:endParaRPr lang="ru-RU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pc="-5" dirty="0">
                <a:latin typeface="Times New Roman"/>
                <a:ea typeface="Times New Roman"/>
                <a:cs typeface="Times New Roman"/>
              </a:rPr>
              <a:t>нтернет-страница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Семейного клуба «Родничок».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5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57896_26-phonoteka_org-p-fon-dlya-prezentatsii-patrioticheskoe-vos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Перспектива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расширение территории, контингента участников,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организаторов, развития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содержания;</a:t>
            </a:r>
            <a:endParaRPr lang="ru-RU" sz="2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выявление ресурсов для дальнейшего продолжения проекта;</a:t>
            </a:r>
            <a:endParaRPr lang="ru-RU" sz="2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увеличение числа родителей, осознанно участвующих в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воспитательно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-образовательном процессе в рамках проекта через совместные мероприятия: мастер – классы, праздничные мероприятия, изготовление подарков, участие в акциях, круглые столы, интересные встречи.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57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57896_26-phonoteka_org-p-fon-dlya-prezentatsii-patrioticheskoe-vos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50215"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«Любовь к Родине начинается с семьи»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Фрэнсис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Бэкон</a:t>
            </a:r>
          </a:p>
          <a:p>
            <a:pPr indent="0" algn="ctr">
              <a:spcAft>
                <a:spcPts val="0"/>
              </a:spcAft>
              <a:buNone/>
            </a:pPr>
            <a:endParaRPr lang="ru-RU" sz="2800" dirty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«Любовь к Отчизне и любовь к людям – 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это два быстрых потока, 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которые сливаясь, 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образуют могучую реку патриотизма»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В.А. Сухомлинский 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57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57896_26-phonoteka_org-p-fon-dlya-prezentatsii-patrioticheskoe-vos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Актуальность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R="26987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современных условиях, когда происходят глубочайшие изменения в жизни общества, одним из центральных направлений работы с подрастающим поколением становится патриотическое воспитание. Чувство патриотизма многогранно по своему содержанию:  это любовь к родным местам и гордость за свой народ. В дошкольном возрасте закладываются основы ценностного отношения к окружающему миру  и формируются в ребёнке постепенно, в ходе воспитания любви к своим ближним, к    родным местам, родной стране. Поэтому, процесс нравственно – патриотического воспитания необходимо начинать в дошкольном возрасте.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4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57896_26-phonoteka_org-p-fon-dlya-prezentatsii-patrioticheskoe-vos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Семейный клуб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особая форма взаимодействия между участниками, предполагающая взаимный обмен опытом, знаниями по проблемам развития и воспитания детей, способствующая углублению понимания и изменению некоторых жизненных представлений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участников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4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57896_26-phonoteka_org-p-fon-dlya-prezentatsii-patrioticheskoe-vos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Цель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/>
                <a:ea typeface="Times New Roman"/>
              </a:rPr>
              <a:t>построение системы взаимодействия  педагогов и родителей (законных представителей) по вопросам воспитания у детей нравственно - патриотических </a:t>
            </a:r>
            <a:r>
              <a:rPr lang="ru-RU" dirty="0" smtClean="0">
                <a:latin typeface="Times New Roman"/>
                <a:ea typeface="Times New Roman"/>
              </a:rPr>
              <a:t>чувств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40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57896_26-phonoteka_org-p-fon-dlya-prezentatsii-patrioticheskoe-vos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Задачи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7"/>
          </a:xfrm>
        </p:spPr>
        <p:txBody>
          <a:bodyPr>
            <a:normAutofit fontScale="70000" lnSpcReduction="20000"/>
          </a:bodyPr>
          <a:lstStyle/>
          <a:p>
            <a:pPr marR="269875" indent="450215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Повышение компетентности родителей по нравственно-патриотическому воспитанию дошкольников.</a:t>
            </a:r>
            <a:endParaRPr lang="ru-RU" sz="2400" dirty="0">
              <a:ea typeface="Calibri"/>
              <a:cs typeface="Times New Roman"/>
            </a:endParaRPr>
          </a:p>
          <a:p>
            <a:pPr marR="269875" indent="450215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умений у детей соотносить нравственные нормы с реальными жизненными ситуациями через работу семейного клуба.</a:t>
            </a:r>
            <a:endParaRPr lang="ru-RU" sz="2400" dirty="0">
              <a:ea typeface="Calibri"/>
              <a:cs typeface="Times New Roman"/>
            </a:endParaRPr>
          </a:p>
          <a:p>
            <a:pPr marR="269875" indent="450215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Обогащение детско-родительских взаимоотношений при проведении совместных мероприятий, уделяя особое внимание формированию духовно-нравственной личности ребёнка.</a:t>
            </a:r>
            <a:endParaRPr lang="ru-RU" sz="2400" dirty="0">
              <a:ea typeface="Calibri"/>
              <a:cs typeface="Times New Roman"/>
            </a:endParaRPr>
          </a:p>
          <a:p>
            <a:pPr marR="269875" indent="450215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Вовлечь родителей (законных представителей) в </a:t>
            </a:r>
            <a:r>
              <a:rPr lang="ru-RU" dirty="0" err="1">
                <a:solidFill>
                  <a:srgbClr val="000000"/>
                </a:solidFill>
                <a:latin typeface="Times New Roman"/>
                <a:cs typeface="Times New Roman"/>
              </a:rPr>
              <a:t>воспитательно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- образовательный процесс ДОУ.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040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57896_26-phonoteka_org-p-fon-dlya-prezentatsii-patrioticheskoe-vos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Этапы проекта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 этап: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одготовительный;</a:t>
            </a:r>
            <a:endParaRPr lang="ru-RU" sz="2400" dirty="0">
              <a:ea typeface="Calibri"/>
              <a:cs typeface="Times New Roman"/>
            </a:endParaRPr>
          </a:p>
          <a:p>
            <a:pPr marL="3048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2 этап: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проектировочный;</a:t>
            </a:r>
            <a:endParaRPr lang="ru-RU" sz="2400" dirty="0">
              <a:ea typeface="Calibri"/>
              <a:cs typeface="Times New Roman"/>
            </a:endParaRPr>
          </a:p>
          <a:p>
            <a:pPr marL="3048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3 этап: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практический;</a:t>
            </a:r>
            <a:endParaRPr lang="ru-RU" sz="2400" dirty="0">
              <a:ea typeface="Calibri"/>
              <a:cs typeface="Times New Roman"/>
            </a:endParaRPr>
          </a:p>
          <a:p>
            <a:pPr marL="3048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этап: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итогово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-аналитический.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72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57896_26-phonoteka_org-p-fon-dlya-prezentatsii-patrioticheskoe-vos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Анкетирование родителей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5849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040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57896_26-phonoteka_org-p-fon-dlya-prezentatsii-patrioticheskoe-vos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Участники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старших групп «Чебурашка» и «Почемучки»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2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157896_26-phonoteka_org-p-fon-dlya-prezentatsii-patrioticheskoe-vos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Практический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Тематические встречи в рамках клуба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Досуговые мероприятия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– классы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Семейные проекты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Спортивные мероприятия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Встречи с социальными партнерами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01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565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дошкольное образовательное учреждение «Детский сад № 2 р.п. Семибратово»</vt:lpstr>
      <vt:lpstr>Актуальность </vt:lpstr>
      <vt:lpstr>Семейный клуб</vt:lpstr>
      <vt:lpstr>Цель </vt:lpstr>
      <vt:lpstr>Задачи </vt:lpstr>
      <vt:lpstr>Этапы проекта</vt:lpstr>
      <vt:lpstr>Анкетирование родителей</vt:lpstr>
      <vt:lpstr>Участники проекта</vt:lpstr>
      <vt:lpstr>Практический этап</vt:lpstr>
      <vt:lpstr>Презентация PowerPoint</vt:lpstr>
      <vt:lpstr>Сетевое взаимодействие</vt:lpstr>
      <vt:lpstr>Ожидаемые результаты</vt:lpstr>
      <vt:lpstr>Продукты проекта</vt:lpstr>
      <vt:lpstr>Перспектива развития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19</cp:revision>
  <dcterms:created xsi:type="dcterms:W3CDTF">2023-01-17T09:00:56Z</dcterms:created>
  <dcterms:modified xsi:type="dcterms:W3CDTF">2023-01-23T08:41:50Z</dcterms:modified>
</cp:coreProperties>
</file>