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xn---7-6kcaeseq4ay4e.xn--p1ai/attachments/Image/sbwfqh0xaz2pnsoinyuz_1.jpg?template=gener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04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8784976" cy="6624736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400" dirty="0">
                <a:solidFill>
                  <a:prstClr val="black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Уважаемые родители!</a:t>
            </a:r>
            <a:br>
              <a:rPr lang="ru-RU" sz="2400" dirty="0">
                <a:solidFill>
                  <a:prstClr val="black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sz="24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altLang="ru-RU" sz="2400" b="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С </a:t>
            </a:r>
            <a:r>
              <a:rPr lang="ru-RU" altLang="ru-RU" sz="24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1 сентября 2023 года </a:t>
            </a:r>
            <a:r>
              <a:rPr lang="ru-RU" altLang="ru-RU" sz="2400" b="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дошкольные учреждения начали  работать по новой федеральной образовательной программе дошкольного образования (ФОП ДО). </a:t>
            </a:r>
            <a:br>
              <a:rPr lang="ru-RU" altLang="ru-RU" sz="2400" b="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altLang="ru-RU" sz="240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altLang="ru-RU" sz="240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altLang="ru-RU" sz="240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ФЕДЕРАЛЬНАЯ ОБРАЗОВАТЕЛЬНАЯ ПРОГРАММА </a:t>
            </a:r>
            <a:br>
              <a:rPr lang="ru-RU" altLang="ru-RU" sz="240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altLang="ru-RU" sz="240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ДОШКОЛЬНОГО  ОБРАЗОВАНИЯ </a:t>
            </a:r>
            <a:br>
              <a:rPr lang="ru-RU" altLang="ru-RU" sz="240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altLang="ru-RU" sz="2400" b="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– это </a:t>
            </a:r>
            <a:r>
              <a:rPr lang="ru-RU" altLang="ru-RU" sz="2400" dirty="0">
                <a:solidFill>
                  <a:srgbClr val="FF000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обязательный для всех детских садов документ </a:t>
            </a:r>
            <a:r>
              <a:rPr lang="ru-RU" altLang="ru-RU" sz="24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altLang="ru-RU" sz="2400" dirty="0">
                <a:solidFill>
                  <a:srgbClr val="0070C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altLang="ru-RU" sz="2000" b="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утвержден Приказом </a:t>
            </a:r>
            <a:r>
              <a:rPr lang="ru-RU" sz="2000" b="0" dirty="0" err="1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Минпросвещения</a:t>
            </a:r>
            <a:r>
              <a:rPr lang="ru-RU" sz="2000" b="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 от 25.11 2022г. № 1028.</a:t>
            </a:r>
            <a:r>
              <a:rPr lang="ru-RU" sz="2400" b="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sz="2400" b="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sz="2400" b="0" dirty="0">
                <a:solidFill>
                  <a:srgbClr val="B4DCFA">
                    <a:lumMod val="25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sz="2400" b="0" dirty="0">
                <a:solidFill>
                  <a:srgbClr val="B4DCFA">
                    <a:lumMod val="25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altLang="ru-RU" sz="2400" dirty="0">
                <a:solidFill>
                  <a:srgbClr val="002060"/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ФОП ДО </a:t>
            </a:r>
            <a:r>
              <a:rPr lang="ru-RU" sz="2400" b="0" dirty="0">
                <a:solidFill>
                  <a:srgbClr val="B4DCFA">
                    <a:lumMod val="25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a:t>
            </a:r>
            <a:endParaRPr lang="ru-RU" sz="2400" b="0" dirty="0">
              <a:solidFill>
                <a:srgbClr val="B4DCFA">
                  <a:lumMod val="25000"/>
                </a:srgbClr>
              </a:solidFill>
              <a:effectLst/>
              <a:latin typeface="Georgia" panose="02040502050405020303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790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9" y="3429000"/>
            <a:ext cx="7982272" cy="3024336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ru-RU" sz="2000" b="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</a:t>
            </a:r>
            <a:r>
              <a:rPr lang="ru-RU" sz="2000" b="0" dirty="0" smtClean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»</a:t>
            </a:r>
            <a:br>
              <a:rPr lang="ru-RU" sz="2000" b="0" dirty="0" smtClean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sz="200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/>
            </a:r>
            <a:br>
              <a:rPr lang="ru-RU" sz="200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sz="200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Министр просвещения России</a:t>
            </a:r>
            <a:br>
              <a:rPr lang="ru-RU" sz="200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r>
              <a:rPr lang="ru-RU" sz="200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  <a:t>Кравцов Сергей Сергеевич</a:t>
            </a:r>
            <a:br>
              <a:rPr lang="ru-RU" sz="2000" dirty="0">
                <a:solidFill>
                  <a:srgbClr val="4E67C8">
                    <a:lumMod val="50000"/>
                  </a:srgbClr>
                </a:solidFill>
                <a:effectLst/>
                <a:latin typeface="Georgia" panose="02040502050405020303" pitchFamily="18" charset="0"/>
                <a:ea typeface="+mn-ea"/>
                <a:cs typeface="+mn-cs"/>
              </a:rPr>
            </a:br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74" y="404665"/>
            <a:ext cx="3462251" cy="2808311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941168"/>
            <a:ext cx="6512511" cy="574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4209648"/>
          </a:xfrm>
        </p:spPr>
        <p:txBody>
          <a:bodyPr>
            <a:normAutofit/>
          </a:bodyPr>
          <a:lstStyle/>
          <a:p>
            <a:pPr marL="0" lvl="0" indent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altLang="ru-RU" sz="2800" b="1" u="sng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Цель ФОП ДО </a:t>
            </a:r>
            <a:r>
              <a:rPr lang="ru-RU" altLang="ru-RU" sz="2800" b="1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– разностороннее развитие ребенка дошкольного возраста на основе духовно-нравственных ценностей российского народа, исторических и национально-культурных традиций. </a:t>
            </a:r>
            <a:endParaRPr lang="ru-RU" altLang="ru-RU" sz="28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99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289" y="6021288"/>
            <a:ext cx="6512511" cy="720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280920" cy="6120680"/>
          </a:xfrm>
        </p:spPr>
        <p:txBody>
          <a:bodyPr>
            <a:normAutofit/>
          </a:bodyPr>
          <a:lstStyle/>
          <a:p>
            <a:pPr marL="0" lvl="0" indent="0" algn="ctr" fontAlgn="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ФОП ДО - это норматив, который был разработан для осуществления</a:t>
            </a:r>
          </a:p>
          <a:p>
            <a:pPr marL="0" lvl="0" indent="0" algn="ctr" fontAlgn="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 следующих функций</a:t>
            </a:r>
            <a:r>
              <a:rPr lang="ru-RU" sz="2400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:</a:t>
            </a:r>
          </a:p>
          <a:p>
            <a:pPr marL="0" lvl="0" indent="0" fontAlgn="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lvl="0" indent="-342900" fontAlgn="t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создать единое федеральное образовательное пространство для воспитания и развития дошкольников;</a:t>
            </a:r>
          </a:p>
          <a:p>
            <a:pPr marL="342900" lvl="0" indent="-342900" fontAlgn="t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lvl="0" indent="-342900" fontAlgn="t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обеспечить детям и родителям равные и качественные условия дошкольного образования на всей территории России;</a:t>
            </a:r>
          </a:p>
          <a:p>
            <a:pPr marL="342900" lvl="0" indent="-342900" fontAlgn="t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lvl="0" indent="-342900" fontAlgn="t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создать единое ядро содержания дошкольного образования, которое будет приобщать детей к традиционным духовно-нравственным и социокультурным ценностям, а также воспитает в них тягу и любовь к истории и культуре своей страны, малой родины и семьи;</a:t>
            </a:r>
          </a:p>
          <a:p>
            <a:pPr marL="342900" lvl="0" indent="-342900" fontAlgn="t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srgbClr val="00206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marL="342900" lvl="0" indent="-342900" fontAlgn="t"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defRPr/>
            </a:pP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воспитывать и развивать ребенка с активной гражданской позицией, патриотическими взглядами и </a:t>
            </a:r>
            <a:r>
              <a:rPr lang="ru-RU" sz="2000" dirty="0" smtClean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ценностями</a:t>
            </a:r>
            <a:r>
              <a:rPr lang="ru-RU" sz="20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046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07504" y="2276873"/>
            <a:ext cx="8856984" cy="36577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5537" y="188641"/>
            <a:ext cx="8352928" cy="2304256"/>
          </a:xfrm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ru-RU" sz="2400" b="0" dirty="0">
                <a:solidFill>
                  <a:srgbClr val="B4DCFA">
                    <a:lumMod val="25000"/>
                  </a:srgbClr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Федеральная образовательная программа дошкольного </a:t>
            </a:r>
            <a:r>
              <a:rPr lang="ru-RU" sz="2400" b="0" dirty="0" smtClean="0">
                <a:solidFill>
                  <a:srgbClr val="B4DCFA">
                    <a:lumMod val="25000"/>
                  </a:srgbClr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образования и </a:t>
            </a:r>
            <a:r>
              <a:rPr lang="ru-RU" sz="2400" b="0" dirty="0">
                <a:solidFill>
                  <a:srgbClr val="B4DCFA">
                    <a:lumMod val="25000"/>
                  </a:srgbClr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Федеральный государственный стандарт дошкольного образования </a:t>
            </a:r>
            <a:r>
              <a:rPr lang="ru-RU" sz="2400" b="0" dirty="0" smtClean="0">
                <a:solidFill>
                  <a:srgbClr val="B4DCFA">
                    <a:lumMod val="25000"/>
                  </a:srgbClr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 станут </a:t>
            </a:r>
            <a:r>
              <a:rPr lang="ru-RU" sz="2400" b="0" dirty="0">
                <a:solidFill>
                  <a:srgbClr val="B4DCFA">
                    <a:lumMod val="25000"/>
                  </a:srgbClr>
                </a:solidFill>
                <a:effectLst/>
                <a:latin typeface="Georgia" panose="02040502050405020303" pitchFamily="18" charset="0"/>
                <a:ea typeface="+mn-ea"/>
                <a:cs typeface="Arial" panose="020B0604020202020204" pitchFamily="34" charset="0"/>
              </a:rPr>
              <a:t>основой для разработки образовательных программ ДОО</a:t>
            </a:r>
            <a:endParaRPr lang="ru-RU" sz="2400" b="0" dirty="0">
              <a:solidFill>
                <a:srgbClr val="B4DCFA">
                  <a:lumMod val="25000"/>
                </a:srgbClr>
              </a:solidFill>
              <a:effectLst/>
              <a:latin typeface="Georgia" panose="02040502050405020303" pitchFamily="18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89" y="3107501"/>
            <a:ext cx="224313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743" y="3485326"/>
            <a:ext cx="7016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233" y="3094925"/>
            <a:ext cx="227330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943" y="3490808"/>
            <a:ext cx="701675" cy="56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3819" y="2765319"/>
            <a:ext cx="2932113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398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936010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Разделы ФОП:</a:t>
            </a:r>
            <a:endParaRPr lang="ru-RU" sz="2400" dirty="0">
              <a:solidFill>
                <a:schemeClr val="bg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целевой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содержательный‎</a:t>
            </a:r>
          </a:p>
          <a:p>
            <a:pPr marL="571500" indent="-57150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организационный</a:t>
            </a:r>
          </a:p>
          <a:p>
            <a:pPr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75000"/>
                  </a:schemeClr>
                </a:solidFill>
                <a:latin typeface="Georgia" panose="02040502050405020303" pitchFamily="18" charset="0"/>
              </a:rPr>
              <a:t>В структуру ФОП входят:</a:t>
            </a:r>
          </a:p>
          <a:p>
            <a:pPr algn="ctr" fontAlgn="t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рабочая программа образования;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федеральная рабочая программа воспитания;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программа коррекционно-развивающей работы;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примерный режим и распорядок дня в дошкольной группе; </a:t>
            </a:r>
          </a:p>
          <a:p>
            <a:pPr marL="285750" indent="-285750" fontAlgn="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</a:rPr>
              <a:t>федеральный календарный план воспитательной работы.</a:t>
            </a:r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75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5" cy="4968551"/>
          </a:xfrm>
        </p:spPr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более детализирована,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рассчитана на дошкольное воспитание разных возрастных групп,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направлена на воспитание патриотических и интернациональных чувств,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сделан акцент на правила безопасного поведения в различных ситуациях,</a:t>
            </a:r>
          </a:p>
          <a:p>
            <a:pPr marL="285750" lvl="0" indent="-285750"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00206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представлен примерный перечень музыкальных и художественных произведений искусства, анимационных и кинематографических произведений</a:t>
            </a:r>
            <a:r>
              <a:rPr lang="ru-RU" sz="2400" dirty="0">
                <a:solidFill>
                  <a:prstClr val="black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188641"/>
            <a:ext cx="7175351" cy="1368152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Особенности ФОП</a:t>
            </a: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4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3645024"/>
            <a:ext cx="8856983" cy="309634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17581" y="404664"/>
            <a:ext cx="7175351" cy="280831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Приглашаем к сотрудничеству</a:t>
            </a:r>
            <a:b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МДОУ «Детский сад № 2 </a:t>
            </a:r>
            <a:r>
              <a:rPr lang="ru-RU" sz="4000" dirty="0" err="1" smtClean="0">
                <a:solidFill>
                  <a:schemeClr val="bg2">
                    <a:lumMod val="75000"/>
                  </a:schemeClr>
                </a:solidFill>
              </a:rPr>
              <a:t>р.п</a:t>
            </a:r>
            <a:r>
              <a:rPr lang="ru-RU" sz="4000" dirty="0" smtClean="0">
                <a:solidFill>
                  <a:schemeClr val="bg2">
                    <a:lumMod val="75000"/>
                  </a:schemeClr>
                </a:solidFill>
              </a:rPr>
              <a:t>. Семибратово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»</a:t>
            </a:r>
            <a:br>
              <a:rPr lang="ru-RU" dirty="0" smtClean="0">
                <a:solidFill>
                  <a:schemeClr val="bg2">
                    <a:lumMod val="75000"/>
                  </a:schemeClr>
                </a:solidFill>
              </a:rPr>
            </a:br>
            <a:endParaRPr lang="ru-RU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7" y="4077072"/>
            <a:ext cx="7609014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4340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127</TotalTime>
  <Words>268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Уважаемые родители!  С 1 сентября 2023 года дошкольные учреждения начали  работать по новой федеральной образовательной программе дошкольного образования (ФОП ДО).   ФЕДЕРАЛЬНАЯ ОБРАЗОВАТЕЛЬНАЯ ПРОГРАММА  ДОШКОЛЬНОГО  ОБРАЗОВАНИЯ  – это обязательный для всех детских садов документ  утвержден Приказом Минпросвещения от 25.11 2022г. № 1028.  ФОП ДО определяет единый для всей страны базовый объем, содержание, планируемые результаты дошкольного образования. Предусматривает интеграцию воспитания и обучения в едином образовательном процессе. </vt:lpstr>
      <vt:lpstr>«Мы разрабатываем такую программу, я, наверно, впервые об этом скажу, помощи родителям, у которых родился ребенок, именно с точки зрения того, как его воспитывать. Ребенок в дошкольном детстве должен максимально развиваться, он должен общаться со сверстниками, играть, у него должны развиваться основные психологические функции. А в школе его уже потом научат читать и писать»  Министр просвещения России Кравцов Сергей Сергеевич </vt:lpstr>
      <vt:lpstr>Презентация PowerPoint</vt:lpstr>
      <vt:lpstr>Презентация PowerPoint</vt:lpstr>
      <vt:lpstr>Федеральная образовательная программа дошкольного образования и Федеральный государственный стандарт дошкольного образования  станут основой для разработки образовательных программ ДОО</vt:lpstr>
      <vt:lpstr>Презентация PowerPoint</vt:lpstr>
      <vt:lpstr>Особенности ФОП</vt:lpstr>
      <vt:lpstr>Приглашаем к сотрудничеству МДОУ «Детский сад № 2 р.п. Семибратово»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6</cp:revision>
  <dcterms:created xsi:type="dcterms:W3CDTF">2023-12-07T06:52:24Z</dcterms:created>
  <dcterms:modified xsi:type="dcterms:W3CDTF">2023-12-07T09:11:37Z</dcterms:modified>
</cp:coreProperties>
</file>