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66" r:id="rId6"/>
    <p:sldId id="259" r:id="rId7"/>
    <p:sldId id="258" r:id="rId8"/>
    <p:sldId id="260" r:id="rId9"/>
    <p:sldId id="261" r:id="rId10"/>
    <p:sldId id="268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91188-1F80-4D9E-B824-DF8AC5DF12E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0DAC4-C335-4DC2-BCC5-C17B3133E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8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1984F4-3A74-4DDB-B2CD-DDC822F41557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74AAF0-08A7-46B9-856A-08B46CFB8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4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1429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«Нетрадиционные формы работы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родителями»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214422"/>
            <a:ext cx="8143900" cy="56435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Творческое название проекта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"БУДЕМ БЛИЖЕ ДРУГ К ДРУГУ"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общеразвивающего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детский сад «Рябинка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п. Семибратово </a:t>
            </a: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Полякова Ольга Валентиновна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femme.ru/uploads/posts/2014-07/thumbs/1406613920_005830xjduoqpxjjmmfu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643182"/>
            <a:ext cx="2357454" cy="2214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s://im1-tub-ru.yandex.net/i?id=95844e7ad3809fd0fdf9ab5647f5d5f2&amp;n=33&amp;h=1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2071678"/>
            <a:ext cx="2447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1.pic4you.ru/allimage/y2012/10-18/12216/256948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5041" y="3501008"/>
            <a:ext cx="1571636" cy="16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fs.nashaucheba.ru/tw_files2/urls_3/1292/d-1291634/7z-docs/1_html_m581bbb4a.gif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071678"/>
            <a:ext cx="37147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Непосредственная образовательная деятельность совместно с родителями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«Семья – это важно!»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win7\Desktop\DSCF1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857652" cy="2571768"/>
          </a:xfrm>
          <a:prstGeom prst="rect">
            <a:avLst/>
          </a:prstGeom>
          <a:noFill/>
        </p:spPr>
      </p:pic>
      <p:pic>
        <p:nvPicPr>
          <p:cNvPr id="1028" name="Picture 4" descr="C:\Users\win7\Desktop\DSCF1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73600" y="-12954000"/>
            <a:ext cx="3511296" cy="2621280"/>
          </a:xfrm>
          <a:prstGeom prst="rect">
            <a:avLst/>
          </a:prstGeom>
          <a:noFill/>
        </p:spPr>
      </p:pic>
      <p:pic>
        <p:nvPicPr>
          <p:cNvPr id="11" name="Picture 6" descr="C:\Users\win7\Desktop\DSCF1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144624" y="-11930170"/>
            <a:ext cx="2340864" cy="1747520"/>
          </a:xfrm>
          <a:prstGeom prst="rect">
            <a:avLst/>
          </a:prstGeom>
          <a:noFill/>
        </p:spPr>
      </p:pic>
      <p:pic>
        <p:nvPicPr>
          <p:cNvPr id="13" name="Picture 6" descr="C:\Users\win7\Desktop\DSCF1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992224" y="-11777770"/>
            <a:ext cx="2340864" cy="1747520"/>
          </a:xfrm>
          <a:prstGeom prst="rect">
            <a:avLst/>
          </a:prstGeom>
          <a:noFill/>
        </p:spPr>
      </p:pic>
      <p:pic>
        <p:nvPicPr>
          <p:cNvPr id="15" name="Рисунок 14" descr="C:\Users\win7\Desktop\DSCF12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596" y="1214422"/>
            <a:ext cx="4143404" cy="2571768"/>
          </a:xfrm>
          <a:prstGeom prst="rect">
            <a:avLst/>
          </a:prstGeom>
          <a:noFill/>
        </p:spPr>
      </p:pic>
      <p:pic>
        <p:nvPicPr>
          <p:cNvPr id="16" name="Рисунок 15" descr="C:\Users\win7\Desktop\DSCF12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857628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win7\Desktop\DSCF12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857628"/>
            <a:ext cx="41433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1.liveinternet.ru/images/attach/c/11/117/283/117283103_4204706_103349953_5158259_butterfly1_1_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2857496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01" y="404664"/>
            <a:ext cx="8072462" cy="5000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Библиографический список: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9006" y="836712"/>
            <a:ext cx="7862150" cy="6215082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Н.В.  Сотрудничество детей и взрослых:   методический комплекс для     детского сада: - М. ТЦ Сфера, 2013,  2014</a:t>
            </a:r>
          </a:p>
          <a:p>
            <a:pPr marL="0" indent="0" algn="just"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Ветохина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Я., Крылова Л. Ю. и др.  Родительские собрания в условиях перехода к ФГОС.: - Волгоград. Учитель , 2014. </a:t>
            </a:r>
          </a:p>
          <a:p>
            <a:pPr marL="0" indent="0" algn="just"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Нечаев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П.,Романова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Г.А Интерактивные технологии в реализации ФГОС дошкольного образования.:  Перспектива, 2014.</a:t>
            </a:r>
          </a:p>
          <a:p>
            <a:pPr marL="0" indent="0">
              <a:buFont typeface="Wingdings" pitchFamily="2" charset="2"/>
              <a:buChar char="Ø"/>
              <a:defRPr/>
            </a:pPr>
            <a:endParaRPr lang="ru-RU" sz="1800" dirty="0" smtClean="0"/>
          </a:p>
          <a:p>
            <a:pPr marL="0" indent="0">
              <a:buFont typeface="Wingdings" pitchFamily="2" charset="2"/>
              <a:buChar char="Ø"/>
              <a:defRPr/>
            </a:pPr>
            <a:endParaRPr lang="ru-RU" sz="1800" dirty="0" smtClean="0"/>
          </a:p>
          <a:p>
            <a:pPr marL="0" indent="0">
              <a:buFont typeface="Wingdings" pitchFamily="2" charset="2"/>
              <a:buChar char="Ø"/>
              <a:defRPr/>
            </a:pP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14686"/>
            <a:ext cx="17145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14686"/>
            <a:ext cx="19288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14686"/>
            <a:ext cx="17859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214686"/>
            <a:ext cx="20002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"/>
            <a:ext cx="749808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fs.nashaucheba.ru/tw_files2/urls_3/1292/d-1291634/7z-docs/1_html_m581bbb4a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43306" y="1857364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3600" dirty="0" smtClean="0">
              <a:ln w="28575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latin typeface="Segoe Script" pitchFamily="34" charset="0"/>
            </a:endParaRPr>
          </a:p>
          <a:p>
            <a:pPr algn="ctr">
              <a:buNone/>
            </a:pPr>
            <a:r>
              <a:rPr lang="ru-RU" sz="3600" dirty="0" smtClean="0">
                <a:ln w="28575"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egoe Script" pitchFamily="34" charset="0"/>
              </a:rPr>
              <a:t>Спасибо за </a:t>
            </a:r>
            <a:r>
              <a:rPr lang="ru-RU" sz="3600" dirty="0" smtClean="0">
                <a:ln w="28575">
                  <a:solidFill>
                    <a:srgbClr val="0070C0"/>
                  </a:solidFill>
                </a:ln>
                <a:solidFill>
                  <a:srgbClr val="002060"/>
                </a:solidFill>
                <a:latin typeface="Segoe Script" pitchFamily="34" charset="0"/>
              </a:rPr>
              <a:t>внимание</a:t>
            </a:r>
            <a:r>
              <a:rPr lang="ru-RU" dirty="0" smtClean="0">
                <a:ln w="28575"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egoe Script" pitchFamily="34" charset="0"/>
              </a:rPr>
              <a:t>!</a:t>
            </a:r>
            <a:endParaRPr lang="ru-RU" dirty="0">
              <a:ln w="28575">
                <a:solidFill>
                  <a:srgbClr val="0070C0"/>
                </a:solidFill>
              </a:ln>
              <a:blipFill>
                <a:blip r:embed="rId3"/>
                <a:tile tx="0" ty="0" sx="100000" sy="100000" flip="none" algn="tl"/>
              </a:blipFill>
              <a:latin typeface="Segoe Script" pitchFamily="34" charset="0"/>
            </a:endParaRPr>
          </a:p>
        </p:txBody>
      </p:sp>
      <p:pic>
        <p:nvPicPr>
          <p:cNvPr id="6" name="Рисунок 5" descr="Плейкаст &quot;С ДНЁМ РОЖДЕНИЯ, МАМОЧКА!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214950"/>
            <a:ext cx="1357322" cy="12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11/117/283/117283103_4204706_103349953_5158259_butterfly1_1_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-5280000">
            <a:off x="7684898" y="-79155"/>
            <a:ext cx="1541069" cy="16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3.proshkolu.ru/content/media/pic/std/3000000/2931000/2930156-9a3c40a97bc059ad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40000">
            <a:off x="1273680" y="137022"/>
            <a:ext cx="1150226" cy="111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01.yapfiles.ru/files/686053/3094534c742447fe0bcb3b0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678" y="5214950"/>
            <a:ext cx="1357322" cy="144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88640"/>
            <a:ext cx="7933588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04144"/>
            <a:ext cx="8072462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особой популярностью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 педагогов, так и у родителей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пользуются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общения с родителями. Они построены по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типу телевизионных и развлекательных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программ, игр и направлены на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неформальных контактов с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родителями, привлечение их внимания к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детскому саду.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16"/>
            <a:ext cx="10001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2104"/>
            <a:ext cx="7714104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5295" y="1035839"/>
            <a:ext cx="8072462" cy="62150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Взаимодействия детского сада с семьёй всегда была актуальной и трудной. Актуальной, потому что участие родителей в жизни своих детей помогает им увидеть многое, а трудной, потому что все родители разные, к ним, как и к детям нужен особый подход. Работая с родителями, мы помогаем им увидеть отличие мира детей от мира взрослых, преодолеть авторитарное отношение к ребёнку, относиться к нему, как равному себе, и понимать, что недопустимо сравнивать его с другими детьми; открывать сильные и слабые стороны ребёнка и учитывать их в решении задач воспитания; проявлять искреннюю заинтересованность в действиях ребёнка и быть готовым к эмоциональной поддержке.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Семья для ребенка — это ещё и источник общественного опыта. Здесь он находит примеры для подражания,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992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214338"/>
            <a:ext cx="7929586" cy="21433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89238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Оптимизация отношений партнёрства и сотрудничества между педагогами, родителями и детьми через организацию и проведение занимательного и развивающего досуга с детьми в рамках ДОУ.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Установление контакта с родителями для близкого знакомства с особенностями семейного воспитания и активизация их в жизни в ДОУ;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Помочь родителям в большем узнавании эмоционально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потребностной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сферы ребенка через совместную игровую, творческую и познавательную деятельность;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Привлечь родителей  к участию в совместных мероприятиях.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цы картинки для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тицы картинки для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062" y="294482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тицы картинки для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14338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тицы картинки для де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37844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нимированные изображения цветов, анимашки цветов Smayls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992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нимированные изображения цветов, анимашки цветов Smayls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Анимированные изображения цветов, анимашки цветов Smayls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Анимированные изображения цветов, анимашки цветов Smayls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Анимированные изображения цветов, анимашки цветов Smayls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Анимированные изображения цветов, анимашки цветов Smayls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35839"/>
            <a:ext cx="7892380" cy="621508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  учебный год было проведено три мероприятия в этом направлении: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Музыкальное -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развлечение совместно с родителями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«Путешествие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 ёлочке», где родители весело поиграли вместе с детьми. (Февраль)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Встреча с родителями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«Давайте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играть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!»,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где родители с удовольствием перевоплотились в детей и  активно участвовали в играх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Апрель)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Просмотр родителями образовательной деятельности детей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«Семья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 это важно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!»,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где родители приняли активное участие. (Май)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992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нимированные изображения цветов, анимашки цветов Smayls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Встреча с родителями «Давайте играть!»</a:t>
            </a:r>
            <a:endParaRPr lang="ru-RU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9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643314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643314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Плейкаст &quot;С ДНЁМ РОЖДЕНИЯ, МАМОЧКА!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428868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Встреча с родителями «Давайте играть!»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win7\Desktop\Мама\Фотки\1428519497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3786214" cy="278608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00100" y="6572272"/>
            <a:ext cx="7933588" cy="4286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42918"/>
            <a:ext cx="4000528" cy="27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00438"/>
            <a:ext cx="37842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00438"/>
            <a:ext cx="3901440" cy="321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Анимашки в форме бабочек, анимированные бабочки smiles24.ru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857364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5714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Встреча с родителями «Давайте играть!»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48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643314"/>
            <a:ext cx="3857652" cy="308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643314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Анимашки Бабочки, разные бабочки, разные анимашки Smayli.ru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643182"/>
            <a:ext cx="23574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429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Встреча с родителями «Давайте играть!»</a:t>
            </a:r>
            <a:endParaRPr lang="ru-RU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40004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643314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642918"/>
            <a:ext cx="4000528" cy="2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Камера Хранения++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500306"/>
            <a:ext cx="278608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314</TotalTime>
  <Words>417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«Нетрадиционные формы работы  с родителями»</vt:lpstr>
      <vt:lpstr>Актуальность</vt:lpstr>
      <vt:lpstr>Проблема</vt:lpstr>
      <vt:lpstr>  </vt:lpstr>
      <vt:lpstr>Мероприятия</vt:lpstr>
      <vt:lpstr>Встреча с родителями «Давайте играть!»</vt:lpstr>
      <vt:lpstr>Встреча с родителями «Давайте играть!»</vt:lpstr>
      <vt:lpstr>Встреча с родителями «Давайте играть!»</vt:lpstr>
      <vt:lpstr>Встреча с родителями «Давайте играть!»</vt:lpstr>
      <vt:lpstr>Непосредственная образовательная деятельность совместно с родителями  «Семья – это важно!»</vt:lpstr>
      <vt:lpstr>Библиографический список: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по самообразованию   «Нетрадиционная работа с родителями»</dc:title>
  <dc:creator>win7</dc:creator>
  <cp:lastModifiedBy>1</cp:lastModifiedBy>
  <cp:revision>38</cp:revision>
  <dcterms:created xsi:type="dcterms:W3CDTF">2015-06-04T09:40:45Z</dcterms:created>
  <dcterms:modified xsi:type="dcterms:W3CDTF">2015-10-14T08:08:55Z</dcterms:modified>
</cp:coreProperties>
</file>