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0" r:id="rId4"/>
    <p:sldId id="259" r:id="rId5"/>
    <p:sldId id="258" r:id="rId6"/>
    <p:sldId id="261" r:id="rId7"/>
    <p:sldId id="262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963C-C570-4BF1-8966-E392CBB6D35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3288-46A5-4469-845D-31D56194E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82638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963C-C570-4BF1-8966-E392CBB6D35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3288-46A5-4469-845D-31D56194E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64607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963C-C570-4BF1-8966-E392CBB6D35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3288-46A5-4469-845D-31D56194E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88535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963C-C570-4BF1-8966-E392CBB6D35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3288-46A5-4469-845D-31D56194E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10672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963C-C570-4BF1-8966-E392CBB6D35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3288-46A5-4469-845D-31D56194E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31619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963C-C570-4BF1-8966-E392CBB6D35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3288-46A5-4469-845D-31D56194E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80218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963C-C570-4BF1-8966-E392CBB6D35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3288-46A5-4469-845D-31D56194E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06003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963C-C570-4BF1-8966-E392CBB6D35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3288-46A5-4469-845D-31D56194E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09610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963C-C570-4BF1-8966-E392CBB6D35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3288-46A5-4469-845D-31D56194E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44919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963C-C570-4BF1-8966-E392CBB6D35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3288-46A5-4469-845D-31D56194E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28904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963C-C570-4BF1-8966-E392CBB6D35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3288-46A5-4469-845D-31D56194E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79052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5963C-C570-4BF1-8966-E392CBB6D35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B3288-46A5-4469-845D-31D56194E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59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35454" y="1196752"/>
            <a:ext cx="6408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Любопытный снеговик </a:t>
            </a:r>
            <a:endParaRPr lang="ru-RU" sz="6000" dirty="0"/>
          </a:p>
        </p:txBody>
      </p:sp>
      <p:pic>
        <p:nvPicPr>
          <p:cNvPr id="1026" name="Picture 2" descr="&amp;Zcy;&amp;dcy;&amp;rcy;&amp;acy;&amp;vcy;&amp;scy;&amp;tcy;&amp;vcy;&amp;ucy;&amp;jcy;, &amp;gcy;&amp;ocy;&amp;scy;&amp;tcy;&amp;softcy;&amp;yacy;-&amp;zcy;&amp;icy;&amp;mcy;&amp;acy;. - Goldteam &amp;fcy;&amp;ocy;&amp;rcy;&amp;ucy;&amp;mcy;&amp;y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2376264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6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80aqafcrtq.cc/img/4/8/2/%D0%97%D0%B8%D0%BC%D0%B0,%20%D0%BB%D0%B5%D1%81,%20%D1%81%D0%BD%D0%B5%D0%B3,%20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256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alejdoskopphotoshopa.ru/wp-content/uploads/2012/12/snow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166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Scy;&amp;icy;&amp;ncy;&amp;ocy;&amp;pcy;&amp;tcy;&amp;icy;&amp;kcy;&amp;icy;: &amp;vcy; &amp;Tcy;&amp;ucy;&amp;lcy;&amp;iecy; &amp;pcy;&amp;ocy;&amp;khcy;&amp;ocy;&amp;lcy;&amp;ocy;&amp;dcy;&amp;acy;&amp;iecy;&amp;tcy; &amp;icy; &amp;kcy;&amp;ocy;&amp;ncy;&amp;chcy;&amp;icy;&amp;tcy;&amp;scy;&amp;yacy; &amp;scy;&amp;ncy;&amp;iecy;&amp;gcy; &amp;tcy;&amp;ocy;&amp;lcy;&amp;softcy;&amp;kcy;&amp;ocy; &amp;kcy; &amp;vcy;&amp;ycy;&amp;khcy;&amp;ocy;&amp;dcy;&amp;ncy;&amp;ycy;&amp;mcy; - &amp;Tcy;&amp;ucy;&amp;lcy;&amp;softcy;&amp;scy;&amp;kcy;&amp;icy;&amp;iecy; &amp;Icy;&amp;zcy;&amp;vcy;&amp;iecy;&amp;scy;&amp;tcy;&amp;i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558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&amp;Kcy;&amp;acy;&amp;rcy;&amp;tcy;&amp;icy;&amp;ncy;&amp;kcy;&amp;acy;: &amp;pcy;&amp;rcy;&amp;icy;&amp;rcy;&amp;ocy;&amp;dcy;&amp;acy;, &amp;zcy;&amp;icy;&amp;mcy;&amp;acy;, &amp;scy;&amp;ncy;&amp;iecy;&amp;gcy;, &amp;icy;&amp;ncy;&amp;iecy;&amp;jcy;, &amp;pcy;&amp;acy;&amp;rcy;&amp;kcy;, &amp;dcy;&amp;iecy;&amp;rcy;&amp;iecy;&amp;vcy;&amp;softcy;&amp;yacy;, &amp;rcy;&amp;iecy;&amp;kcy;&amp;acy; / 339495 - bestforce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879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scy;&amp;ocy;&amp;scy;&amp;ucy;&amp;lcy;&amp;softcy;&amp;kcy;&amp;icy; &amp;ncy;&amp;acy; &amp;kcy;&amp;rcy;&amp;ycy;&amp;shcy;&amp;iecy; &amp;Pcy;&amp;rcy;&amp;icy;&amp;rcy;&amp;ocy;&amp;dcy;&amp;acy; priroda nature &amp;Zcy;&amp;icy;&amp;mcy;&amp;acy; winter sosulki 1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738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oma-marta 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357563" cy="26685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000803_1052_2085_vuv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3062">
            <a:off x="3427032" y="62003"/>
            <a:ext cx="2786062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029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5" r="15396" b="2448"/>
          <a:stretch>
            <a:fillRect/>
          </a:stretch>
        </p:blipFill>
        <p:spPr bwMode="auto">
          <a:xfrm>
            <a:off x="6084168" y="332656"/>
            <a:ext cx="2320925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299830" y="3526323"/>
            <a:ext cx="1895906" cy="2350949"/>
            <a:chOff x="2608" y="346"/>
            <a:chExt cx="2950" cy="3810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3288" y="2341"/>
              <a:ext cx="1860" cy="1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560" y="1480"/>
              <a:ext cx="1270" cy="1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3696" y="663"/>
              <a:ext cx="952" cy="953"/>
            </a:xfrm>
            <a:prstGeom prst="smileyFace">
              <a:avLst>
                <a:gd name="adj" fmla="val 465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651" y="3793"/>
              <a:ext cx="499" cy="3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241" y="3793"/>
              <a:ext cx="499" cy="3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 rot="5085670">
              <a:off x="4325" y="896"/>
              <a:ext cx="196" cy="545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rc 13"/>
            <p:cNvSpPr>
              <a:spLocks/>
            </p:cNvSpPr>
            <p:nvPr/>
          </p:nvSpPr>
          <p:spPr bwMode="auto">
            <a:xfrm rot="5773843" flipV="1">
              <a:off x="2930" y="1130"/>
              <a:ext cx="540" cy="998"/>
            </a:xfrm>
            <a:custGeom>
              <a:avLst/>
              <a:gdLst>
                <a:gd name="T0" fmla="*/ 0 w 21600"/>
                <a:gd name="T1" fmla="*/ 0 h 20462"/>
                <a:gd name="T2" fmla="*/ 0 w 21600"/>
                <a:gd name="T3" fmla="*/ 0 h 20462"/>
                <a:gd name="T4" fmla="*/ 0 w 21600"/>
                <a:gd name="T5" fmla="*/ 0 h 204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462"/>
                <a:gd name="T11" fmla="*/ 21600 w 21600"/>
                <a:gd name="T12" fmla="*/ 20462 h 204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462" fill="none" extrusionOk="0">
                  <a:moveTo>
                    <a:pt x="6919" y="0"/>
                  </a:moveTo>
                  <a:cubicBezTo>
                    <a:pt x="15694" y="2967"/>
                    <a:pt x="21600" y="11199"/>
                    <a:pt x="21600" y="20462"/>
                  </a:cubicBezTo>
                </a:path>
                <a:path w="21600" h="20462" stroke="0" extrusionOk="0">
                  <a:moveTo>
                    <a:pt x="6919" y="0"/>
                  </a:moveTo>
                  <a:cubicBezTo>
                    <a:pt x="15694" y="2967"/>
                    <a:pt x="21600" y="11199"/>
                    <a:pt x="21600" y="20462"/>
                  </a:cubicBezTo>
                  <a:lnTo>
                    <a:pt x="0" y="20462"/>
                  </a:lnTo>
                  <a:lnTo>
                    <a:pt x="691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rc 14"/>
            <p:cNvSpPr>
              <a:spLocks/>
            </p:cNvSpPr>
            <p:nvPr/>
          </p:nvSpPr>
          <p:spPr bwMode="auto">
            <a:xfrm flipH="1">
              <a:off x="2608" y="1752"/>
              <a:ext cx="454" cy="2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rc 15"/>
            <p:cNvSpPr>
              <a:spLocks/>
            </p:cNvSpPr>
            <p:nvPr/>
          </p:nvSpPr>
          <p:spPr bwMode="auto">
            <a:xfrm flipH="1" flipV="1">
              <a:off x="3152" y="1480"/>
              <a:ext cx="91" cy="3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 rot="10800000">
              <a:off x="3651" y="346"/>
              <a:ext cx="1044" cy="5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0 w 21600"/>
                <a:gd name="T13" fmla="*/ 4518 h 21600"/>
                <a:gd name="T14" fmla="*/ 17110 w 21600"/>
                <a:gd name="T15" fmla="*/ 170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Arc 17"/>
            <p:cNvSpPr>
              <a:spLocks/>
            </p:cNvSpPr>
            <p:nvPr/>
          </p:nvSpPr>
          <p:spPr bwMode="auto">
            <a:xfrm>
              <a:off x="4740" y="1797"/>
              <a:ext cx="818" cy="454"/>
            </a:xfrm>
            <a:custGeom>
              <a:avLst/>
              <a:gdLst>
                <a:gd name="T0" fmla="*/ 0 w 35300"/>
                <a:gd name="T1" fmla="*/ 0 h 21600"/>
                <a:gd name="T2" fmla="*/ 0 w 35300"/>
                <a:gd name="T3" fmla="*/ 0 h 21600"/>
                <a:gd name="T4" fmla="*/ 0 w 35300"/>
                <a:gd name="T5" fmla="*/ 0 h 21600"/>
                <a:gd name="T6" fmla="*/ 0 60000 65536"/>
                <a:gd name="T7" fmla="*/ 0 60000 65536"/>
                <a:gd name="T8" fmla="*/ 0 60000 65536"/>
                <a:gd name="T9" fmla="*/ 0 w 35300"/>
                <a:gd name="T10" fmla="*/ 0 h 21600"/>
                <a:gd name="T11" fmla="*/ 35300 w 353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300" h="21600" fill="none" extrusionOk="0">
                  <a:moveTo>
                    <a:pt x="-1" y="9090"/>
                  </a:moveTo>
                  <a:cubicBezTo>
                    <a:pt x="4051" y="3387"/>
                    <a:pt x="10613" y="-1"/>
                    <a:pt x="17609" y="0"/>
                  </a:cubicBezTo>
                  <a:cubicBezTo>
                    <a:pt x="24654" y="0"/>
                    <a:pt x="31257" y="3436"/>
                    <a:pt x="35300" y="9206"/>
                  </a:cubicBezTo>
                </a:path>
                <a:path w="35300" h="21600" stroke="0" extrusionOk="0">
                  <a:moveTo>
                    <a:pt x="-1" y="9090"/>
                  </a:moveTo>
                  <a:cubicBezTo>
                    <a:pt x="4051" y="3387"/>
                    <a:pt x="10613" y="-1"/>
                    <a:pt x="17609" y="0"/>
                  </a:cubicBezTo>
                  <a:cubicBezTo>
                    <a:pt x="24654" y="0"/>
                    <a:pt x="31257" y="3436"/>
                    <a:pt x="35300" y="9206"/>
                  </a:cubicBezTo>
                  <a:lnTo>
                    <a:pt x="17609" y="21600"/>
                  </a:lnTo>
                  <a:lnTo>
                    <a:pt x="-1" y="909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rc 18"/>
            <p:cNvSpPr>
              <a:spLocks/>
            </p:cNvSpPr>
            <p:nvPr/>
          </p:nvSpPr>
          <p:spPr bwMode="auto">
            <a:xfrm rot="4562775" flipH="1" flipV="1">
              <a:off x="5075" y="1415"/>
              <a:ext cx="392" cy="328"/>
            </a:xfrm>
            <a:custGeom>
              <a:avLst/>
              <a:gdLst>
                <a:gd name="T0" fmla="*/ 0 w 21600"/>
                <a:gd name="T1" fmla="*/ 0 h 22797"/>
                <a:gd name="T2" fmla="*/ 0 w 21600"/>
                <a:gd name="T3" fmla="*/ 0 h 22797"/>
                <a:gd name="T4" fmla="*/ 0 w 21600"/>
                <a:gd name="T5" fmla="*/ 0 h 2279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797"/>
                <a:gd name="T11" fmla="*/ 21600 w 21600"/>
                <a:gd name="T12" fmla="*/ 22797 h 227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79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99"/>
                    <a:pt x="21588" y="22398"/>
                    <a:pt x="21566" y="22796"/>
                  </a:cubicBezTo>
                </a:path>
                <a:path w="21600" h="2279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99"/>
                    <a:pt x="21588" y="22398"/>
                    <a:pt x="21566" y="2279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Arc 19"/>
            <p:cNvSpPr>
              <a:spLocks/>
            </p:cNvSpPr>
            <p:nvPr/>
          </p:nvSpPr>
          <p:spPr bwMode="auto">
            <a:xfrm rot="19206138" flipH="1">
              <a:off x="5314" y="1757"/>
              <a:ext cx="137" cy="363"/>
            </a:xfrm>
            <a:custGeom>
              <a:avLst/>
              <a:gdLst>
                <a:gd name="T0" fmla="*/ 0 w 21599"/>
                <a:gd name="T1" fmla="*/ 0 h 17535"/>
                <a:gd name="T2" fmla="*/ 0 w 21599"/>
                <a:gd name="T3" fmla="*/ 0 h 17535"/>
                <a:gd name="T4" fmla="*/ 0 w 21599"/>
                <a:gd name="T5" fmla="*/ 0 h 17535"/>
                <a:gd name="T6" fmla="*/ 0 60000 65536"/>
                <a:gd name="T7" fmla="*/ 0 60000 65536"/>
                <a:gd name="T8" fmla="*/ 0 60000 65536"/>
                <a:gd name="T9" fmla="*/ 0 w 21599"/>
                <a:gd name="T10" fmla="*/ 0 h 17535"/>
                <a:gd name="T11" fmla="*/ 21599 w 21599"/>
                <a:gd name="T12" fmla="*/ 17535 h 175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9" h="17535" fill="none" extrusionOk="0">
                  <a:moveTo>
                    <a:pt x="12612" y="0"/>
                  </a:moveTo>
                  <a:cubicBezTo>
                    <a:pt x="18198" y="4018"/>
                    <a:pt x="21536" y="10457"/>
                    <a:pt x="21599" y="17337"/>
                  </a:cubicBezTo>
                </a:path>
                <a:path w="21599" h="17535" stroke="0" extrusionOk="0">
                  <a:moveTo>
                    <a:pt x="12612" y="0"/>
                  </a:moveTo>
                  <a:cubicBezTo>
                    <a:pt x="18198" y="4018"/>
                    <a:pt x="21536" y="10457"/>
                    <a:pt x="21599" y="17337"/>
                  </a:cubicBezTo>
                  <a:lnTo>
                    <a:pt x="0" y="17535"/>
                  </a:lnTo>
                  <a:lnTo>
                    <a:pt x="12612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1" name="Picture 5" descr="000803_1057_9808_vnv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9"/>
          <a:stretch>
            <a:fillRect/>
          </a:stretch>
        </p:blipFill>
        <p:spPr bwMode="auto">
          <a:xfrm>
            <a:off x="2357438" y="4000500"/>
            <a:ext cx="22860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000803_1058_2507_vuv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143375"/>
            <a:ext cx="36957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327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80aqafcrtq.cc/img/4/8/2/%D0%97%D0%B8%D0%BC%D0%B0,%20%D0%BB%D0%B5%D1%81,%20%D1%81%D0%BD%D0%B5%D0%B3,%20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39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Mr. X</dc:creator>
  <cp:lastModifiedBy>Mr. X</cp:lastModifiedBy>
  <cp:revision>11</cp:revision>
  <dcterms:created xsi:type="dcterms:W3CDTF">2015-01-10T10:54:18Z</dcterms:created>
  <dcterms:modified xsi:type="dcterms:W3CDTF">2015-01-27T15:02:06Z</dcterms:modified>
</cp:coreProperties>
</file>