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8" r:id="rId3"/>
    <p:sldId id="270" r:id="rId4"/>
    <p:sldId id="266" r:id="rId5"/>
    <p:sldId id="264" r:id="rId6"/>
    <p:sldId id="265" r:id="rId7"/>
    <p:sldId id="271" r:id="rId8"/>
    <p:sldId id="263" r:id="rId9"/>
    <p:sldId id="262" r:id="rId10"/>
    <p:sldId id="258" r:id="rId11"/>
    <p:sldId id="257" r:id="rId12"/>
    <p:sldId id="256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8" autoAdjust="0"/>
    <p:restoredTop sz="94660"/>
  </p:normalViewPr>
  <p:slideViewPr>
    <p:cSldViewPr snapToGrid="0">
      <p:cViewPr>
        <p:scale>
          <a:sx n="37" d="100"/>
          <a:sy n="37" d="100"/>
        </p:scale>
        <p:origin x="-2130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F443-5AA9-40C8-8AF9-0FF3CF0D76C4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2AB7-0C53-4101-BEFA-759BE9C25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F443-5AA9-40C8-8AF9-0FF3CF0D76C4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2AB7-0C53-4101-BEFA-759BE9C25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6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F443-5AA9-40C8-8AF9-0FF3CF0D76C4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2AB7-0C53-4101-BEFA-759BE9C25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64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F443-5AA9-40C8-8AF9-0FF3CF0D76C4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2AB7-0C53-4101-BEFA-759BE9C25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28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F443-5AA9-40C8-8AF9-0FF3CF0D76C4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2AB7-0C53-4101-BEFA-759BE9C25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7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F443-5AA9-40C8-8AF9-0FF3CF0D76C4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2AB7-0C53-4101-BEFA-759BE9C25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8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F443-5AA9-40C8-8AF9-0FF3CF0D76C4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2AB7-0C53-4101-BEFA-759BE9C25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5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F443-5AA9-40C8-8AF9-0FF3CF0D76C4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2AB7-0C53-4101-BEFA-759BE9C25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9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F443-5AA9-40C8-8AF9-0FF3CF0D76C4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2AB7-0C53-4101-BEFA-759BE9C25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5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F443-5AA9-40C8-8AF9-0FF3CF0D76C4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2AB7-0C53-4101-BEFA-759BE9C25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6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F443-5AA9-40C8-8AF9-0FF3CF0D76C4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C2AB7-0C53-4101-BEFA-759BE9C25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7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0070C0"/>
            </a:gs>
            <a:gs pos="72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F443-5AA9-40C8-8AF9-0FF3CF0D76C4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C2AB7-0C53-4101-BEFA-759BE9C25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6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ullhdoboi.ru/_ph/12/70718390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 t="15841" r="10647" b="10534"/>
          <a:stretch/>
        </p:blipFill>
        <p:spPr bwMode="auto">
          <a:xfrm>
            <a:off x="1264920" y="304800"/>
            <a:ext cx="9825867" cy="843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multlab.ru/uploads/posts/2014-06/1402032953_krab_1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902" y="6858000"/>
            <a:ext cx="4286250" cy="3943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57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5765E-6 -3.28482E-6 L 0.01447 -0.591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" y="-29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fullhdoboi.ru/_ph/12/70718390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 t="15841" r="10647" b="10534"/>
          <a:stretch/>
        </p:blipFill>
        <p:spPr bwMode="auto">
          <a:xfrm>
            <a:off x="1238866" y="347228"/>
            <a:ext cx="10058400" cy="843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colourbox.de/preview/7750924-376049-cute-golden-fish-carto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427407" y="2264671"/>
            <a:ext cx="5014450" cy="3900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923">
            <a:off x="6780217" y="1754347"/>
            <a:ext cx="1154505" cy="193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5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019E-7 4.38669E-6 L 0.16914 -0.24302 C 0.20459 -0.29799 0.25749 -0.32826 0.31261 -0.32826 C 0.37529 -0.32826 0.42585 -0.29799 0.46104 -0.24302 L 0.63018 4.38669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09" y="-164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C -0.00208 0.00116 -0.00417 0.0051 -0.00625 0.00371 C -0.00859 0.00209 -0.00846 -0.00463 -0.01042 -0.0074 C -0.01211 -0.00995 -0.01471 -0.00926 -0.01667 -0.01111 C -0.01888 -0.01319 -0.02083 -0.01597 -0.02292 -0.01851 C -0.02435 -0.02222 -0.02682 -0.02523 -0.02708 -0.02963 C -0.02878 -0.0574 -0.0168 -0.06157 -0.00625 -0.07407 C -0.00417 -0.07662 -0.00234 -0.08009 -4.58333E-6 -0.08148 C 0.00417 -0.08402 0.0125 -0.08889 0.0125 -0.08889 C 0.01393 -0.09259 0.01628 -0.0956 0.01667 -0.1 C 0.01745 -0.10926 0.00911 -0.13541 0.00625 -0.13703 C 0.00417 -0.13819 0.00195 -0.13889 -4.58333E-6 -0.14074 C -0.00443 -0.14514 -0.0125 -0.15555 -0.0125 -0.15555 C -0.01484 -0.16782 -0.01719 -0.17453 -0.0125 -0.18889 C -0.01146 -0.19236 -0.0082 -0.19074 -0.00625 -0.19259 C -0.00182 -0.19699 0.00208 -0.20254 0.00625 -0.2074 C 0.00833 -0.20995 0.0125 -0.21481 0.0125 -0.21481 C 0.01393 -0.21851 0.01641 -0.22152 0.01667 -0.22592 C 0.01875 -0.25555 -0.00143 -0.27361 -0.01458 -0.28148 C -0.01706 -0.28796 -0.02526 -0.30648 -0.01875 -0.31481 C -0.01523 -0.31944 -0.01055 -0.32037 -0.00625 -0.32222 C -0.00065 -0.32476 0.01042 -0.32963 0.01042 -0.32963 C 0.0151 -0.34213 0.02083 -0.3581 0.01458 -0.37407 C 0.01172 -0.38148 0.00625 -0.38402 0.00208 -0.38889 C -0.00443 -0.39652 -0.00937 -0.40301 -0.01667 -0.40717 C -0.01875 -0.41296 -0.02292 -0.42199 -0.02292 -0.42963 C -0.02292 -0.43819 -0.02344 -0.44814 -0.02083 -0.45555 C -0.01562 -0.47014 -0.00768 -0.4699 -4.58333E-6 -0.47407 C 0.01354 -0.48125 0.00964 -0.47801 0.01875 -0.48889 C 0.02253 -0.50879 0.02617 -0.51643 0.01667 -0.53333 C 0.01484 -0.53657 0.0125 -0.53819 0.01042 -0.54074 C 0.00898 -0.54444 0.00794 -0.54861 0.00625 -0.55185 C 0.00234 -0.55972 -0.00625 -0.57407 -0.00625 -0.57407 C -0.00859 -0.58634 -0.00833 -0.58125 -0.00833 -0.58889 " pathEditMode="relative" ptsTypes="fffffffffffffffffffffffffffffffffA">
                                      <p:cBhvr>
                                        <p:cTn id="1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9"/>
          <a:stretch/>
        </p:blipFill>
        <p:spPr>
          <a:xfrm>
            <a:off x="-4952933" y="1360891"/>
            <a:ext cx="4524044" cy="5042929"/>
          </a:xfrm>
          <a:prstGeom prst="rect">
            <a:avLst/>
          </a:prstGeom>
        </p:spPr>
      </p:pic>
      <p:pic>
        <p:nvPicPr>
          <p:cNvPr id="9" name="Рисунок 8" descr="http://ts2.mm.bing.net/th?id=HN.608014026324902011&amp;pid=1.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5384" r="71365" b="73327"/>
          <a:stretch/>
        </p:blipFill>
        <p:spPr bwMode="auto">
          <a:xfrm>
            <a:off x="3215640" y="777239"/>
            <a:ext cx="1112520" cy="11582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063925" y="786438"/>
            <a:ext cx="321411" cy="291071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846070" y="1356359"/>
            <a:ext cx="466190" cy="453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032732" y="1589488"/>
            <a:ext cx="365816" cy="32580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462743" y="1752392"/>
            <a:ext cx="132883" cy="39149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141472" y="900671"/>
            <a:ext cx="369596" cy="20595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535118" y="550753"/>
            <a:ext cx="95510" cy="38122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941925" y="613435"/>
            <a:ext cx="117617" cy="35493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231540" y="1356359"/>
            <a:ext cx="466190" cy="453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4146927" y="1610625"/>
            <a:ext cx="317708" cy="20595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3875101" y="1775591"/>
            <a:ext cx="118110" cy="34509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1587E-6 4.4352E-6 C 0.00704 -0.04274 0.01304 -0.05937 0.03245 -0.09033 C 0.03558 -0.09541 0.04796 -0.10534 0.05122 -0.10742 C 0.05656 -0.11088 0.0675 -0.11597 0.0675 -0.11574 C 0.0735 -0.11458 0.08041 -0.11597 0.08627 -0.11181 C 0.08875 -0.10996 0.09761 -0.07831 0.09956 -0.073 C 0.1066 -0.04066 0.09709 -0.08109 0.10777 -0.04736 C 0.10894 -0.0432 0.10894 -0.03835 0.1109 -0.03442 C 0.12614 0.01155 0.11507 -0.02287 0.12654 4.4352E-6 C 0.12862 0.00392 0.12953 0.009 0.13188 0.0127 C 0.14217 0.0291 0.15833 0.03418 0.17214 0.03857 C 0.18908 0.03672 0.20837 0.04227 0.22283 0.03003 C 0.22557 0.02772 0.22805 0.02333 0.23078 0.02125 C 0.23587 0.01755 0.2416 0.01547 0.24694 0.0127 C 0.25242 0.00947 0.2575 0.00138 0.26284 -0.00439 C 0.26623 -0.00786 0.2704 -0.00971 0.27366 -0.01294 C 0.28239 -0.02079 0.28564 -0.02957 0.29516 -0.03442 C 0.30962 -0.04967 0.32409 -0.06653 0.34077 -0.073 C 0.35249 -0.0693 0.36552 -0.07023 0.37582 -0.0603 C 0.37803 -0.05822 0.37895 -0.05406 0.38103 -0.05152 C 0.38624 -0.04528 0.39719 -0.03442 0.39719 -0.03419 C 0.40318 -0.01987 0.40553 -0.0141 0.41595 -0.00878 C 0.42742 0.00392 0.44032 0.01293 0.45348 0.02125 C 0.45883 0.02471 0.46964 0.03003 0.46964 0.03026 C 0.48841 0.02864 0.50717 0.02818 0.52581 0.02564 C 0.53858 0.02402 0.55135 0.01339 0.56347 0.00854 C 0.57884 -0.00347 0.57167 0.00138 0.59057 -0.00878 C 0.59318 -0.01017 0.59852 -0.01294 0.59852 -0.01271 C 0.61911 -0.03512 0.60868 -0.02726 0.63058 -0.03881 C 0.63344 -0.0402 0.63891 -0.04297 0.63891 -0.04274 C 0.641 -0.04228 0.65846 -0.03927 0.66302 -0.03442 C 0.68244 -0.0134 0.66003 -0.02703 0.67892 -0.01733 C 0.68687 -0.00486 0.69638 0.00831 0.70589 0.01709 C 0.71762 0.02772 0.71163 0.01316 0.71671 0.03003 " pathEditMode="relative" rAng="0" ptsTypes="fffffffffffffffffffffffffffffffff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74" y="-36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\Desktop\курсы ИКТ\анимашки\дети под радугой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96" y="1092200"/>
            <a:ext cx="8884721" cy="484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03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8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068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eautyplaces.ru/wp-content/uploads/2012/03/Pustyinya-Sahara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8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leo.com/pic/201208/1680x1050/artleo.com-3039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80"/>
            <a:ext cx="12192000" cy="6964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67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voymarshrut.ru/upload/iblock/b7b/b7b92e60b16d0c44e0746837184e7da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50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.diary.ru/userdir/1/7/3/7/1737421/5921369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17986" y="-315310"/>
            <a:ext cx="14209986" cy="767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beautyplaces.ru/wp-content/uploads/2012/03/Pustyinya-Sahara6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73" t="17931" r="44526" b="54399"/>
          <a:stretch/>
        </p:blipFill>
        <p:spPr bwMode="auto">
          <a:xfrm>
            <a:off x="-2275730" y="1930400"/>
            <a:ext cx="1660875" cy="16720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fullhdoboi.ru/_ph/8/729198060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638" b="72168" l="1827" r="8451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" t="11833" r="15689" b="27866"/>
          <a:stretch/>
        </p:blipFill>
        <p:spPr bwMode="auto">
          <a:xfrm>
            <a:off x="4745421" y="1717153"/>
            <a:ext cx="6842234" cy="300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beautyplaces.ru/wp-content/uploads/2012/03/Pustyinya-Sahara6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890" r="-500"/>
          <a:stretch/>
        </p:blipFill>
        <p:spPr bwMode="auto">
          <a:xfrm>
            <a:off x="2541802" y="5309741"/>
            <a:ext cx="7440398" cy="14169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11\Documents\ЛИЗА\книжные картинки\тесты для детей\134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305" b="74777" l="11288" r="5337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28" t="50000" r="46111" b="24626"/>
          <a:stretch/>
        </p:blipFill>
        <p:spPr bwMode="auto">
          <a:xfrm flipH="1">
            <a:off x="12189327" y="4717278"/>
            <a:ext cx="2866741" cy="194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1\Documents\ЛИЗА\книжные картинки\тесты для детей\72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72" b="40799" l="42811" r="69838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44" t="9727" r="31531" b="58593"/>
          <a:stretch/>
        </p:blipFill>
        <p:spPr bwMode="auto">
          <a:xfrm flipH="1">
            <a:off x="-3814860" y="4648690"/>
            <a:ext cx="1422400" cy="207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26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0.23496 C -0.01967 0.21181 -0.01849 0.19213 -0.01029 0.17338 C -0.0082 0.15487 0.0017 0.13635 0.0099 0.12362 C 0.01577 0.11574 0.01863 0.10487 0.02514 0.09931 C 0.02801 0.09283 0.03179 0.08241 0.03596 0.07755 C 0.03882 0.075 0.04156 0.07315 0.04429 0.07107 C 0.04559 0.06991 0.04859 0.06737 0.04859 0.0676 C 0.05471 0.05672 0.06162 0.04931 0.06878 0.03889 C 0.07139 0.03519 0.07334 0.02917 0.07621 0.02547 C 0.07829 0.02362 0.07985 0.02338 0.08181 0.02153 C 0.08975 0.01366 0.09731 0.00348 0.10512 -0.00509 C 0.11255 -0.01388 0.1059 -0.01203 0.11593 -0.02685 C 0.11997 -0.03263 0.12492 -0.03588 0.12896 -0.04166 C 0.13313 -0.04907 0.13586 -0.05601 0.14134 -0.06134 C 0.15358 -0.07222 0.1627 -0.08726 0.1739 -0.09976 C 0.17638 -0.10301 0.17911 -0.10439 0.18224 -0.10694 C 0.18497 -0.10949 0.18953 -0.11782 0.18966 -0.11759 C 0.19292 -0.12986 0.19604 -0.12777 0.20243 -0.1331 C 0.21259 -0.14884 0.22561 -0.15926 0.23642 -0.17453 C 0.24268 -0.18333 0.24111 -0.18472 0.24893 -0.19398 C 0.2643 -0.21157 0.27876 -0.23078 0.29621 -0.24328 C 0.30637 -0.2581 0.32148 -0.26296 0.33399 -0.26967 C 0.33725 -0.27106 0.34376 -0.27453 0.34363 -0.2743 C 0.3534 -0.2824 0.34584 -0.27685 0.36564 -0.28495 C 0.39352 -0.29606 0.42048 -0.30486 0.44914 -0.31342 C 0.46373 -0.31551 0.47766 -0.31435 0.49186 -0.31088 C 0.49499 -0.31018 0.49812 -0.31041 0.50072 -0.30856 C 0.50398 -0.30648 0.50984 -0.30185 0.5101 -0.30115 C 0.51283 -0.29282 0.51948 -0.28657 0.52547 -0.28495 C 0.5269 -0.28287 0.52755 -0.27986 0.52886 -0.27893 C 0.53172 -0.27685 0.53745 -0.27638 0.53797 -0.27592 C 0.5424 -0.27106 0.54774 -0.26805 0.55204 -0.26134 C 0.56246 -0.2456 0.55439 -0.25277 0.56272 -0.24583 C 0.56442 -0.24375 0.56481 -0.2412 0.56611 -0.23958 C 0.56754 -0.23796 0.56937 -0.23796 0.57119 -0.23611 C 0.57497 -0.23009 0.57041 -0.22708 0.57862 -0.22916 " pathEditMode="relative" rAng="-502073" ptsTypes="fffffffffffffffffffffffffffffffffffA">
                                      <p:cBhvr>
                                        <p:cTn id="6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6" y="-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C -0.00208 -0.01111 -0.00417 -0.02222 -0.00625 -0.03333 C -0.0069 -0.03704 -0.01055 -0.03519 -0.0125 -0.03704 C -0.02865 -0.05139 -0.00924 -0.03889 -0.025 -0.04815 C -0.03125 -0.04699 -0.03776 -0.04792 -0.04375 -0.04445 C -0.05091 -0.04028 -0.04961 -0.03102 -0.05208 -0.02222 C -0.06198 0.01296 -0.04961 -0.0463 -0.06042 0.01111 C -0.06445 0.03241 -0.07747 0.05092 -0.0875 0.06296 C -0.09661 0.06134 -0.10703 0.06458 -0.11458 0.05555 C -0.11914 0.05023 -0.12253 0.04236 -0.12708 0.03704 C -0.13464 0.0169 -0.14219 -0.00278 -0.15 -0.02222 C -0.15378 -0.03171 -0.15469 -0.03727 -0.16042 -0.04445 C -0.16576 -0.05116 -0.17552 -0.05579 -0.18125 -0.05926 C -0.18333 -0.06042 -0.1875 -0.06296 -0.1875 -0.06296 C -0.20794 -0.06088 -0.21862 -0.06296 -0.23542 -0.05556 C -0.2431 -0.05208 -0.24831 -0.04421 -0.25625 -0.04074 C -0.27057 -0.02384 -0.26406 -0.0287 -0.275 -0.02222 C -0.29492 0.01319 -0.2694 -0.02894 -0.2875 -0.00741 C -0.28997 -0.0044 -0.29115 0.00116 -0.29375 0.0037 C -0.29753 0.00741 -0.30625 0.01111 -0.30625 0.01111 C -0.31523 0.00995 -0.32461 0.01157 -0.33333 0.00741 C -0.34271 0.00301 -0.34922 -0.0169 -0.35833 -0.02222 C -0.3625 -0.02477 -0.36719 -0.02523 -0.37083 -0.02963 C -0.37292 -0.03218 -0.37474 -0.03519 -0.37708 -0.03704 C -0.38112 -0.04028 -0.38971 -0.04445 -0.38971 -0.04445 C -0.40013 -0.04329 -0.41055 -0.04375 -0.42096 -0.04074 C -0.42331 -0.04005 -0.42487 -0.03519 -0.42708 -0.03333 C -0.43112 -0.03009 -0.43594 -0.03033 -0.43958 -0.02593 C -0.4431 -0.02176 -0.45924 0.00046 -0.46471 0.0037 C -0.47227 0.00833 -0.47826 0.01643 -0.48555 0.02222 C -0.50026 0.0338 -0.51979 0.04491 -0.53542 0.05185 C -0.54453 0.05069 -0.55365 0.05116 -0.5625 0.04815 C -0.56888 0.04606 -0.57578 0.0287 -0.58138 0.02222 C -0.59115 -0.00394 -0.59479 -0.00648 -0.61263 -0.01111 C -0.6293 -0.02107 -0.64727 -0.02083 -0.66458 -0.02593 C -0.67643 -0.02431 -0.68971 -0.02894 -0.7 -0.01852 C -0.70299 -0.01551 -0.70534 -0.01065 -0.70833 -0.00741 C -0.71094 -0.0044 -0.7138 -0.00208 -0.71667 -7.40741E-7 C -0.71875 0.00162 -0.72096 0.00185 -0.72292 0.0037 C -0.72943 0.01018 -0.73451 0.02176 -0.74167 0.02592 C -0.75339 0.03287 -0.76302 0.04282 -0.775 0.04815 C -0.77591 0.04792 -0.80039 0.04861 -0.80833 0.04074 C -0.81276 0.03634 -0.82083 0.02592 -0.82083 0.02592 C -0.82747 -0.00972 -0.83724 -0.02778 -0.85833 -0.03704 C -0.86458 -0.03588 -0.87109 -0.03681 -0.87708 -0.03333 C -0.87982 -0.03171 -0.88086 -0.02523 -0.88346 -0.02222 C -0.88516 -0.02014 -0.8875 -0.01968 -0.88958 -0.01852 C -0.90104 0.00185 -0.90273 -0.00185 -0.91667 0.00741 C -0.91953 0.00926 -0.92227 0.01273 -0.925 0.01481 C -0.92904 0.01782 -0.9375 0.02222 -0.9375 0.02222 C -0.95065 0.02106 -0.96393 0.0206 -0.97708 0.01852 C -0.98411 0.01736 -0.99102 0.00231 -0.99792 -0.0037 C -1.00729 -0.0287 -1.02266 -0.03195 -1.03763 -0.04074 C -1.05208 -0.03912 -1.0681 -0.04491 -1.08125 -0.03333 C -1.09284 -0.02315 -1.10286 -0.00671 -1.11458 0.0037 C -1.13008 0.01736 -1.14688 0.02685 -1.1625 0.04074 C -1.17344 0.03958 -1.18503 0.04213 -1.19583 0.03704 C -1.19922 0.03542 -1.20013 0.02731 -1.20208 0.02222 C -1.20951 0.00347 -1.21432 -0.0169 -1.225 -0.02963 C -1.2444 -0.02685 -1.24479 -0.02917 -1.25833 -0.02222 C -1.26745 -0.01759 -1.27487 -0.00671 -1.28333 -7.40741E-7 C -1.29609 0.00995 -1.30924 0.01505 -1.32292 0.01852 C -1.34909 0.0162 -1.35951 0.02454 -1.37708 0.0037 C -1.3793 -0.00833 -1.38242 -0.0132 -1.3875 -0.02222 " pathEditMode="relative" ptsTypes="fffffffffffffffffffffffffffffffffffffffffffffffffffffffffffffffA">
                                      <p:cBhvr>
                                        <p:cTn id="20" dur="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4167E-6 -7.40741E-7 C -0.00729 -0.03912 0.02331 -0.05717 0.03959 -0.06296 C 0.04441 -0.06458 0.04936 -0.0655 0.05417 -0.06666 C 0.06889 -0.06296 0.07709 -0.05787 0.08959 -0.04444 C 0.09389 -0.03981 0.10209 -0.02962 0.10209 -0.02962 C 0.10678 -0.01712 0.11277 -0.01064 0.11876 -7.40741E-7 C 0.12318 0.02385 0.11732 -0.00208 0.12709 0.02223 C 0.12891 0.02663 0.12904 0.03311 0.13126 0.03704 C 0.13477 0.04329 0.14376 0.05186 0.14376 0.05186 C 0.16472 0.04723 0.15508 0.05139 0.17292 0.04075 C 0.17969 0.03681 0.1849 0.02616 0.19167 0.02223 C 0.20274 0.00255 0.21667 -0.00254 0.23126 -0.01111 C 0.23568 -0.00856 0.24024 -0.00671 0.24376 -7.40741E-7 C 0.26081 0.0345 0.24428 0.01297 0.25834 0.02963 C 0.25899 0.03334 0.25886 0.03797 0.26042 0.04075 C 0.26667 0.05186 0.27683 0.06158 0.28542 0.06667 C 0.29792 0.06551 0.31068 0.0676 0.32292 0.06297 C 0.33139 0.05996 0.33568 0.04584 0.34167 0.03704 C 0.34988 0.02477 0.3586 0.01274 0.36667 -7.40741E-7 C 0.3836 -0.02662 0.37253 -0.01828 0.38542 -0.02592 C 0.38959 -0.02476 0.39389 -0.02453 0.39792 -0.02222 C 0.40535 -0.01782 0.40873 -0.00254 0.41251 0.00741 C 0.41693 0.01922 0.42201 0.02987 0.42709 0.04075 C 0.43425 0.05602 0.43373 0.05209 0.44584 0.05926 C 0.44792 0.06042 0.45196 0.06297 0.45196 0.06297 C 0.46941 0.06181 0.48699 0.06413 0.50417 0.05926 C 0.50834 0.05811 0.52162 0.03774 0.52917 0.03334 C 0.53686 0.01297 0.52917 0.03033 0.53959 0.01482 C 0.54936 0.00024 0.5586 -0.01504 0.57084 -0.02222 C 0.58074 -0.03541 0.58855 -0.03935 0.60001 -0.04444 C 0.60352 -0.04328 0.60717 -0.04305 0.61042 -0.04074 C 0.61654 -0.03657 0.61941 -0.02754 0.62292 -0.01851 C 0.62865 -0.00393 0.63399 0.01112 0.63959 0.02593 C 0.64115 0.0301 0.64506 0.02871 0.64792 0.02963 C 0.65209 0.03102 0.65626 0.03218 0.66042 0.03334 C 0.66602 0.03218 0.67162 0.03195 0.67709 0.02963 C 0.68438 0.02639 0.68542 0.02038 0.69167 0.01482 C 0.70105 0.00649 0.69519 0.0169 0.70417 0.00371 C 0.72201 -0.02291 0.74519 -0.06203 0.76876 -0.07037 C 0.78321 -0.08333 0.7974 -0.07569 0.81251 -0.06666 C 0.83022 -0.04282 0.84597 -0.01481 0.86446 0.00741 C 0.87449 0.01922 0.8935 0.02038 0.90417 0.02223 C 0.91876 0.02084 0.93568 0.02917 0.94779 0.01482 C 0.9504 0.01181 0.95183 0.00695 0.95417 0.00371 C 0.96706 -0.01412 0.96433 -0.00601 0.97501 -0.02222 C 0.97722 -0.02569 0.97891 -0.03009 0.98126 -0.03333 C 0.99115 -0.04699 0.99792 -0.04884 1.00834 -0.05925 C 1.01524 -0.06643 1.02136 -0.07314 1.02917 -0.07777 C 1.05508 -0.07314 1.07136 -0.07731 1.09167 -0.05555 C 1.09311 -0.05185 1.09389 -0.04722 1.09584 -0.04444 C 1.09753 -0.04189 1.10014 -0.04259 1.10209 -0.04074 C 1.10704 -0.03634 1.11186 -0.03078 1.11667 -0.02592 C 1.12475 -0.01782 1.13282 -0.00902 1.14167 -0.0037 C 1.15274 -0.00486 1.16394 -0.00555 1.17501 -0.0074 C 1.18542 -0.00925 1.18738 -0.01342 1.19792 -0.01851 C 1.21094 -0.02476 1.22292 -0.03194 1.23542 -0.04074 C 1.24154 -0.04513 1.24792 -0.04814 1.25417 -0.05185 C 1.27084 -0.0618 1.25508 -0.05578 1.26876 -0.06666 C 1.27279 -0.0699 1.28126 -0.07407 1.28126 -0.07407 C 1.32266 -0.07013 1.31537 -0.07939 1.34167 -0.04814 C 1.34428 -0.04513 1.34753 -0.04398 1.35001 -0.04074 C 1.35235 -0.03773 1.35365 -0.03217 1.35626 -0.02962 C 1.36003 -0.02592 1.36876 -0.02222 1.36876 -0.02222 C 1.38217 -0.0243 1.39675 -0.02222 1.40834 -0.03703 C 1.41068 -0.04004 1.41238 -0.0449 1.41459 -0.04814 C 1.41654 -0.05092 1.41876 -0.053 1.42084 -0.05555 C 1.42553 -0.06805 1.42318 -0.06342 1.42709 -0.07037 " pathEditMode="relative" ptsTypes="ffffffffffffffffffffffffffffffffffffffffffffffffffffffffffffffffffA">
                                      <p:cBhvr>
                                        <p:cTn id="22" dur="9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 rot="16200000">
            <a:off x="5204802" y="4586454"/>
            <a:ext cx="1249778" cy="7174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4550561" y="3775171"/>
            <a:ext cx="1249778" cy="717466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2407915" y="3150283"/>
            <a:ext cx="1249778" cy="71746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2407915" y="1797646"/>
            <a:ext cx="1249778" cy="71746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405322" y="975705"/>
            <a:ext cx="1249778" cy="717466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694972" y="975705"/>
            <a:ext cx="1249778" cy="717466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6200000" flipV="1">
            <a:off x="9316584" y="1869689"/>
            <a:ext cx="1249778" cy="71746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7139253" y="2494578"/>
            <a:ext cx="1249778" cy="7174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8439771" y="2504364"/>
            <a:ext cx="1249778" cy="7174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 flipV="1">
            <a:off x="6514364" y="1600594"/>
            <a:ext cx="1249778" cy="717466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множение 18"/>
          <p:cNvSpPr/>
          <p:nvPr/>
        </p:nvSpPr>
        <p:spPr>
          <a:xfrm>
            <a:off x="5372491" y="5680435"/>
            <a:ext cx="914400" cy="9144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множение 19"/>
          <p:cNvSpPr/>
          <p:nvPr/>
        </p:nvSpPr>
        <p:spPr>
          <a:xfrm>
            <a:off x="9472975" y="689133"/>
            <a:ext cx="914400" cy="9144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3281178" y="3775172"/>
            <a:ext cx="1249778" cy="717466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099467" y="993704"/>
            <a:ext cx="1249778" cy="717466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9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kurochkina.ru/wp-content/uploads/2013/04/Хургада-Египет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70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ui.ua/images/geos/214/Египет-79-240479_700x4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42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0</Words>
  <Application>Microsoft Office PowerPoint</Application>
  <PresentationFormat>Произвольный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1</cp:lastModifiedBy>
  <cp:revision>55</cp:revision>
  <dcterms:created xsi:type="dcterms:W3CDTF">2015-01-15T08:35:10Z</dcterms:created>
  <dcterms:modified xsi:type="dcterms:W3CDTF">2015-01-26T07:42:32Z</dcterms:modified>
</cp:coreProperties>
</file>